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3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4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5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6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7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8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9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0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1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2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3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4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5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6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7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8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9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0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1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2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3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4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5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6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7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8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9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30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31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32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33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34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35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36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37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38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39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40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41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42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43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44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45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46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47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48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49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50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51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52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53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54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55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56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57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58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59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60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61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62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63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4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5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6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7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8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9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70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71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72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73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74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75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76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77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78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79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80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81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82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83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84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85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86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87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88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89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90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91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92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93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94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95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96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97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98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99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00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01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02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03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04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05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06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07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08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09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10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11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12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13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14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15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16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17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18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19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20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21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22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23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24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25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26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27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8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9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30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31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32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33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34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35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36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37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38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39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40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41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42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43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44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45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46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47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48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49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50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51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52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53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54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55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56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57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58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59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60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61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62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63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64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65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66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67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68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69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70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71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72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73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74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75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76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77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78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79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80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81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82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83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84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85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86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87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88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89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90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91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92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93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94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95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96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97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98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99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200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201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202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203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204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205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206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207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208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209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210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211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212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213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214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215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216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217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218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219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220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221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222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223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224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225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226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227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228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229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230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231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232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233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234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235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236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237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238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239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240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241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242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243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244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245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246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247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248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249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250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251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252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253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254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255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256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257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258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259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260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261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262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263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264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265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266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267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268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269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270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271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272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273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274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275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276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277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278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279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280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281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282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283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284.xml" ContentType="application/vnd.openxmlformats-officedocument.drawingml.chart+xml"/>
  <Override PartName="/ppt/slideMasters/slideMaster286.xml" ContentType="application/vnd.openxmlformats-officedocument.presentationml.slideMaster+xml"/>
  <Override PartName="/ppt/slides/slide286.xml" ContentType="application/vnd.openxmlformats-officedocument.presentationml.slide+xml"/>
  <Override PartName="/ppt/charts/chart285.xml" ContentType="application/vnd.openxmlformats-officedocument.drawingml.chart+xml"/>
  <Override PartName="/ppt/slideMasters/slideMaster287.xml" ContentType="application/vnd.openxmlformats-officedocument.presentationml.slideMaster+xml"/>
  <Override PartName="/ppt/slides/slide287.xml" ContentType="application/vnd.openxmlformats-officedocument.presentationml.slide+xml"/>
  <Override PartName="/ppt/charts/chart286.xml" ContentType="application/vnd.openxmlformats-officedocument.drawingml.chart+xml"/>
  <Override PartName="/ppt/slideMasters/slideMaster288.xml" ContentType="application/vnd.openxmlformats-officedocument.presentationml.slideMaster+xml"/>
  <Override PartName="/ppt/slides/slide288.xml" ContentType="application/vnd.openxmlformats-officedocument.presentationml.slide+xml"/>
  <Override PartName="/ppt/charts/chart287.xml" ContentType="application/vnd.openxmlformats-officedocument.drawingml.chart+xml"/>
  <Override PartName="/ppt/slideMasters/slideMaster289.xml" ContentType="application/vnd.openxmlformats-officedocument.presentationml.slideMaster+xml"/>
  <Override PartName="/ppt/slides/slide289.xml" ContentType="application/vnd.openxmlformats-officedocument.presentationml.slide+xml"/>
  <Override PartName="/ppt/charts/chart288.xml" ContentType="application/vnd.openxmlformats-officedocument.drawingml.chart+xml"/>
  <Override PartName="/ppt/slideMasters/slideMaster290.xml" ContentType="application/vnd.openxmlformats-officedocument.presentationml.slideMaster+xml"/>
  <Override PartName="/ppt/slides/slide290.xml" ContentType="application/vnd.openxmlformats-officedocument.presentationml.slide+xml"/>
  <Override PartName="/ppt/charts/chart289.xml" ContentType="application/vnd.openxmlformats-officedocument.drawingml.chart+xml"/>
  <Override PartName="/ppt/slideMasters/slideMaster291.xml" ContentType="application/vnd.openxmlformats-officedocument.presentationml.slideMaster+xml"/>
  <Override PartName="/ppt/slides/slide291.xml" ContentType="application/vnd.openxmlformats-officedocument.presentationml.slide+xml"/>
  <Override PartName="/ppt/charts/chart290.xml" ContentType="application/vnd.openxmlformats-officedocument.drawingml.chart+xml"/>
  <Override PartName="/ppt/slideMasters/slideMaster292.xml" ContentType="application/vnd.openxmlformats-officedocument.presentationml.slideMaster+xml"/>
  <Override PartName="/ppt/slides/slide292.xml" ContentType="application/vnd.openxmlformats-officedocument.presentationml.slide+xml"/>
  <Override PartName="/ppt/charts/chart291.xml" ContentType="application/vnd.openxmlformats-officedocument.drawingml.chart+xml"/>
  <Override PartName="/ppt/slideMasters/slideMaster293.xml" ContentType="application/vnd.openxmlformats-officedocument.presentationml.slideMaster+xml"/>
  <Override PartName="/ppt/slides/slide293.xml" ContentType="application/vnd.openxmlformats-officedocument.presentationml.slide+xml"/>
  <Override PartName="/ppt/charts/chart292.xml" ContentType="application/vnd.openxmlformats-officedocument.drawingml.chart+xml"/>
  <Override PartName="/ppt/slideMasters/slideMaster294.xml" ContentType="application/vnd.openxmlformats-officedocument.presentationml.slideMaster+xml"/>
  <Override PartName="/ppt/slides/slide294.xml" ContentType="application/vnd.openxmlformats-officedocument.presentationml.slide+xml"/>
  <Override PartName="/ppt/charts/chart293.xml" ContentType="application/vnd.openxmlformats-officedocument.drawingml.chart+xml"/>
  <Override PartName="/ppt/slideMasters/slideMaster295.xml" ContentType="application/vnd.openxmlformats-officedocument.presentationml.slideMaster+xml"/>
  <Override PartName="/ppt/slides/slide295.xml" ContentType="application/vnd.openxmlformats-officedocument.presentationml.slide+xml"/>
  <Override PartName="/ppt/charts/chart294.xml" ContentType="application/vnd.openxmlformats-officedocument.drawingml.chart+xml"/>
  <Override PartName="/ppt/slideMasters/slideMaster296.xml" ContentType="application/vnd.openxmlformats-officedocument.presentationml.slideMaster+xml"/>
  <Override PartName="/ppt/slides/slide296.xml" ContentType="application/vnd.openxmlformats-officedocument.presentationml.slide+xml"/>
  <Override PartName="/ppt/charts/chart295.xml" ContentType="application/vnd.openxmlformats-officedocument.drawingml.chart+xml"/>
  <Override PartName="/ppt/slideMasters/slideMaster297.xml" ContentType="application/vnd.openxmlformats-officedocument.presentationml.slideMaster+xml"/>
  <Override PartName="/ppt/slides/slide297.xml" ContentType="application/vnd.openxmlformats-officedocument.presentationml.slide+xml"/>
  <Override PartName="/ppt/charts/chart296.xml" ContentType="application/vnd.openxmlformats-officedocument.drawingml.chart+xml"/>
  <Override PartName="/ppt/slideMasters/slideMaster298.xml" ContentType="application/vnd.openxmlformats-officedocument.presentationml.slideMaster+xml"/>
  <Override PartName="/ppt/slides/slide298.xml" ContentType="application/vnd.openxmlformats-officedocument.presentationml.slide+xml"/>
  <Override PartName="/ppt/charts/chart297.xml" ContentType="application/vnd.openxmlformats-officedocument.drawingml.chart+xml"/>
  <Override PartName="/ppt/slideMasters/slideMaster299.xml" ContentType="application/vnd.openxmlformats-officedocument.presentationml.slideMaster+xml"/>
  <Override PartName="/ppt/slides/slide299.xml" ContentType="application/vnd.openxmlformats-officedocument.presentationml.slide+xml"/>
  <Override PartName="/ppt/charts/chart298.xml" ContentType="application/vnd.openxmlformats-officedocument.drawingml.chart+xml"/>
  <Override PartName="/ppt/slideMasters/slideMaster300.xml" ContentType="application/vnd.openxmlformats-officedocument.presentationml.slideMaster+xml"/>
  <Override PartName="/ppt/slides/slide300.xml" ContentType="application/vnd.openxmlformats-officedocument.presentationml.slide+xml"/>
  <Override PartName="/ppt/charts/chart299.xml" ContentType="application/vnd.openxmlformats-officedocument.drawingml.chart+xml"/>
  <Override PartName="/ppt/slideMasters/slideMaster301.xml" ContentType="application/vnd.openxmlformats-officedocument.presentationml.slideMaster+xml"/>
  <Override PartName="/ppt/slides/slide301.xml" ContentType="application/vnd.openxmlformats-officedocument.presentationml.slide+xml"/>
  <Override PartName="/ppt/charts/chart300.xml" ContentType="application/vnd.openxmlformats-officedocument.drawingml.chart+xml"/>
  <Override PartName="/ppt/slideMasters/slideMaster302.xml" ContentType="application/vnd.openxmlformats-officedocument.presentationml.slideMaster+xml"/>
  <Override PartName="/ppt/slides/slide302.xml" ContentType="application/vnd.openxmlformats-officedocument.presentationml.slide+xml"/>
  <Override PartName="/ppt/charts/chart301.xml" ContentType="application/vnd.openxmlformats-officedocument.drawingml.chart+xml"/>
  <Override PartName="/ppt/slideMasters/slideMaster303.xml" ContentType="application/vnd.openxmlformats-officedocument.presentationml.slideMaster+xml"/>
  <Override PartName="/ppt/slides/slide303.xml" ContentType="application/vnd.openxmlformats-officedocument.presentationml.slide+xml"/>
  <Override PartName="/ppt/charts/chart302.xml" ContentType="application/vnd.openxmlformats-officedocument.drawingml.chart+xml"/>
  <Override PartName="/ppt/slideMasters/slideMaster304.xml" ContentType="application/vnd.openxmlformats-officedocument.presentationml.slideMaster+xml"/>
  <Override PartName="/ppt/slides/slide304.xml" ContentType="application/vnd.openxmlformats-officedocument.presentationml.slide+xml"/>
  <Override PartName="/ppt/charts/chart303.xml" ContentType="application/vnd.openxmlformats-officedocument.drawingml.chart+xml"/>
  <Override PartName="/ppt/slideMasters/slideMaster305.xml" ContentType="application/vnd.openxmlformats-officedocument.presentationml.slideMaster+xml"/>
  <Override PartName="/ppt/slides/slide305.xml" ContentType="application/vnd.openxmlformats-officedocument.presentationml.slide+xml"/>
  <Override PartName="/ppt/charts/chart304.xml" ContentType="application/vnd.openxmlformats-officedocument.drawingml.chart+xml"/>
  <Override PartName="/ppt/slideMasters/slideMaster306.xml" ContentType="application/vnd.openxmlformats-officedocument.presentationml.slideMaster+xml"/>
  <Override PartName="/ppt/slides/slide306.xml" ContentType="application/vnd.openxmlformats-officedocument.presentationml.slide+xml"/>
  <Override PartName="/ppt/charts/chart305.xml" ContentType="application/vnd.openxmlformats-officedocument.drawingml.chart+xml"/>
  <Override PartName="/ppt/slideMasters/slideMaster307.xml" ContentType="application/vnd.openxmlformats-officedocument.presentationml.slideMaster+xml"/>
  <Override PartName="/ppt/slides/slide307.xml" ContentType="application/vnd.openxmlformats-officedocument.presentationml.slide+xml"/>
  <Override PartName="/ppt/charts/chart306.xml" ContentType="application/vnd.openxmlformats-officedocument.drawingml.chart+xml"/>
  <Override PartName="/ppt/slideMasters/slideMaster308.xml" ContentType="application/vnd.openxmlformats-officedocument.presentationml.slideMaster+xml"/>
  <Override PartName="/ppt/slides/slide308.xml" ContentType="application/vnd.openxmlformats-officedocument.presentationml.slide+xml"/>
  <Override PartName="/ppt/charts/chart307.xml" ContentType="application/vnd.openxmlformats-officedocument.drawingml.chart+xml"/>
  <Override PartName="/ppt/slideMasters/slideMaster309.xml" ContentType="application/vnd.openxmlformats-officedocument.presentationml.slideMaster+xml"/>
  <Override PartName="/ppt/slides/slide309.xml" ContentType="application/vnd.openxmlformats-officedocument.presentationml.slide+xml"/>
  <Override PartName="/ppt/charts/chart308.xml" ContentType="application/vnd.openxmlformats-officedocument.drawingml.chart+xml"/>
  <Override PartName="/ppt/slideMasters/slideMaster310.xml" ContentType="application/vnd.openxmlformats-officedocument.presentationml.slideMaster+xml"/>
  <Override PartName="/ppt/slides/slide310.xml" ContentType="application/vnd.openxmlformats-officedocument.presentationml.slide+xml"/>
  <Override PartName="/ppt/charts/chart309.xml" ContentType="application/vnd.openxmlformats-officedocument.drawingml.chart+xml"/>
  <Override PartName="/ppt/slideMasters/slideMaster311.xml" ContentType="application/vnd.openxmlformats-officedocument.presentationml.slideMaster+xml"/>
  <Override PartName="/ppt/slides/slide311.xml" ContentType="application/vnd.openxmlformats-officedocument.presentationml.slide+xml"/>
  <Override PartName="/ppt/charts/chart310.xml" ContentType="application/vnd.openxmlformats-officedocument.drawingml.chart+xml"/>
  <Override PartName="/ppt/slideMasters/slideMaster312.xml" ContentType="application/vnd.openxmlformats-officedocument.presentationml.slideMaster+xml"/>
  <Override PartName="/ppt/slides/slide312.xml" ContentType="application/vnd.openxmlformats-officedocument.presentationml.slide+xml"/>
  <Override PartName="/ppt/charts/chart311.xml" ContentType="application/vnd.openxmlformats-officedocument.drawingml.chart+xml"/>
  <Override PartName="/ppt/slideMasters/slideMaster313.xml" ContentType="application/vnd.openxmlformats-officedocument.presentationml.slideMaster+xml"/>
  <Override PartName="/ppt/slides/slide313.xml" ContentType="application/vnd.openxmlformats-officedocument.presentationml.slide+xml"/>
  <Override PartName="/ppt/charts/chart312.xml" ContentType="application/vnd.openxmlformats-officedocument.drawingml.chart+xml"/>
  <Override PartName="/ppt/slideMasters/slideMaster314.xml" ContentType="application/vnd.openxmlformats-officedocument.presentationml.slideMaster+xml"/>
  <Override PartName="/ppt/slides/slide314.xml" ContentType="application/vnd.openxmlformats-officedocument.presentationml.slide+xml"/>
  <Override PartName="/ppt/charts/chart313.xml" ContentType="application/vnd.openxmlformats-officedocument.drawingml.chart+xml"/>
  <Override PartName="/ppt/slideMasters/slideMaster315.xml" ContentType="application/vnd.openxmlformats-officedocument.presentationml.slideMaster+xml"/>
  <Override PartName="/ppt/slides/slide315.xml" ContentType="application/vnd.openxmlformats-officedocument.presentationml.slide+xml"/>
  <Override PartName="/ppt/charts/chart314.xml" ContentType="application/vnd.openxmlformats-officedocument.drawingml.chart+xml"/>
  <Override PartName="/ppt/slideMasters/slideMaster316.xml" ContentType="application/vnd.openxmlformats-officedocument.presentationml.slideMaster+xml"/>
  <Override PartName="/ppt/slides/slide316.xml" ContentType="application/vnd.openxmlformats-officedocument.presentationml.slide+xml"/>
  <Override PartName="/ppt/charts/chart315.xml" ContentType="application/vnd.openxmlformats-officedocument.drawingml.chart+xml"/>
  <Override PartName="/ppt/slideMasters/slideMaster317.xml" ContentType="application/vnd.openxmlformats-officedocument.presentationml.slideMaster+xml"/>
  <Override PartName="/ppt/slides/slide317.xml" ContentType="application/vnd.openxmlformats-officedocument.presentationml.slide+xml"/>
  <Override PartName="/ppt/charts/chart316.xml" ContentType="application/vnd.openxmlformats-officedocument.drawingml.chart+xml"/>
  <Override PartName="/ppt/slideMasters/slideMaster318.xml" ContentType="application/vnd.openxmlformats-officedocument.presentationml.slideMaster+xml"/>
  <Override PartName="/ppt/slides/slide318.xml" ContentType="application/vnd.openxmlformats-officedocument.presentationml.slide+xml"/>
  <Override PartName="/ppt/charts/chart317.xml" ContentType="application/vnd.openxmlformats-officedocument.drawingml.chart+xml"/>
  <Override PartName="/ppt/slideMasters/slideMaster319.xml" ContentType="application/vnd.openxmlformats-officedocument.presentationml.slideMaster+xml"/>
  <Override PartName="/ppt/slides/slide319.xml" ContentType="application/vnd.openxmlformats-officedocument.presentationml.slide+xml"/>
  <Override PartName="/ppt/charts/chart318.xml" ContentType="application/vnd.openxmlformats-officedocument.drawingml.chart+xml"/>
  <Override PartName="/ppt/slideMasters/slideMaster320.xml" ContentType="application/vnd.openxmlformats-officedocument.presentationml.slideMaster+xml"/>
  <Override PartName="/ppt/slides/slide320.xml" ContentType="application/vnd.openxmlformats-officedocument.presentationml.slide+xml"/>
  <Override PartName="/ppt/charts/chart319.xml" ContentType="application/vnd.openxmlformats-officedocument.drawingml.chart+xml"/>
  <Override PartName="/ppt/slideMasters/slideMaster321.xml" ContentType="application/vnd.openxmlformats-officedocument.presentationml.slideMaster+xml"/>
  <Override PartName="/ppt/slides/slide321.xml" ContentType="application/vnd.openxmlformats-officedocument.presentationml.slide+xml"/>
  <Override PartName="/ppt/charts/chart320.xml" ContentType="application/vnd.openxmlformats-officedocument.drawingml.chart+xml"/>
  <Override PartName="/ppt/slideMasters/slideMaster322.xml" ContentType="application/vnd.openxmlformats-officedocument.presentationml.slideMaster+xml"/>
  <Override PartName="/ppt/slides/slide322.xml" ContentType="application/vnd.openxmlformats-officedocument.presentationml.slide+xml"/>
  <Override PartName="/ppt/charts/chart321.xml" ContentType="application/vnd.openxmlformats-officedocument.drawingml.chart+xml"/>
  <Override PartName="/ppt/slideMasters/slideMaster323.xml" ContentType="application/vnd.openxmlformats-officedocument.presentationml.slideMaster+xml"/>
  <Override PartName="/ppt/slides/slide323.xml" ContentType="application/vnd.openxmlformats-officedocument.presentationml.slide+xml"/>
  <Override PartName="/ppt/charts/chart322.xml" ContentType="application/vnd.openxmlformats-officedocument.drawingml.chart+xml"/>
  <Override PartName="/ppt/slideMasters/slideMaster324.xml" ContentType="application/vnd.openxmlformats-officedocument.presentationml.slideMaster+xml"/>
  <Override PartName="/ppt/slides/slide324.xml" ContentType="application/vnd.openxmlformats-officedocument.presentationml.slide+xml"/>
  <Override PartName="/ppt/charts/chart323.xml" ContentType="application/vnd.openxmlformats-officedocument.drawingml.chart+xml"/>
  <Override PartName="/ppt/slideMasters/slideMaster325.xml" ContentType="application/vnd.openxmlformats-officedocument.presentationml.slideMaster+xml"/>
  <Override PartName="/ppt/slides/slide325.xml" ContentType="application/vnd.openxmlformats-officedocument.presentationml.slide+xml"/>
  <Override PartName="/ppt/charts/chart324.xml" ContentType="application/vnd.openxmlformats-officedocument.drawingml.chart+xml"/>
  <Override PartName="/ppt/slideMasters/slideMaster326.xml" ContentType="application/vnd.openxmlformats-officedocument.presentationml.slideMaster+xml"/>
  <Override PartName="/ppt/slides/slide326.xml" ContentType="application/vnd.openxmlformats-officedocument.presentationml.slide+xml"/>
  <Override PartName="/ppt/charts/chart325.xml" ContentType="application/vnd.openxmlformats-officedocument.drawingml.chart+xml"/>
  <Override PartName="/ppt/slideMasters/slideMaster327.xml" ContentType="application/vnd.openxmlformats-officedocument.presentationml.slideMaster+xml"/>
  <Override PartName="/ppt/slides/slide327.xml" ContentType="application/vnd.openxmlformats-officedocument.presentationml.slide+xml"/>
  <Override PartName="/ppt/charts/chart326.xml" ContentType="application/vnd.openxmlformats-officedocument.drawingml.chart+xml"/>
  <Override PartName="/ppt/slideMasters/slideMaster328.xml" ContentType="application/vnd.openxmlformats-officedocument.presentationml.slideMaster+xml"/>
  <Override PartName="/ppt/slides/slide328.xml" ContentType="application/vnd.openxmlformats-officedocument.presentationml.slide+xml"/>
  <Override PartName="/ppt/charts/chart327.xml" ContentType="application/vnd.openxmlformats-officedocument.drawingml.chart+xml"/>
  <Override PartName="/ppt/slideMasters/slideMaster329.xml" ContentType="application/vnd.openxmlformats-officedocument.presentationml.slideMaster+xml"/>
  <Override PartName="/ppt/slides/slide329.xml" ContentType="application/vnd.openxmlformats-officedocument.presentationml.slide+xml"/>
  <Override PartName="/ppt/charts/chart328.xml" ContentType="application/vnd.openxmlformats-officedocument.drawingml.chart+xml"/>
  <Override PartName="/ppt/slideMasters/slideMaster330.xml" ContentType="application/vnd.openxmlformats-officedocument.presentationml.slideMaster+xml"/>
  <Override PartName="/ppt/slides/slide330.xml" ContentType="application/vnd.openxmlformats-officedocument.presentationml.slide+xml"/>
  <Override PartName="/ppt/charts/chart329.xml" ContentType="application/vnd.openxmlformats-officedocument.drawingml.chart+xml"/>
  <Override PartName="/ppt/slideMasters/slideMaster331.xml" ContentType="application/vnd.openxmlformats-officedocument.presentationml.slideMaster+xml"/>
  <Override PartName="/ppt/slides/slide331.xml" ContentType="application/vnd.openxmlformats-officedocument.presentationml.slide+xml"/>
  <Override PartName="/ppt/charts/chart330.xml" ContentType="application/vnd.openxmlformats-officedocument.drawingml.chart+xml"/>
  <Override PartName="/ppt/slideMasters/slideMaster332.xml" ContentType="application/vnd.openxmlformats-officedocument.presentationml.slideMaster+xml"/>
  <Override PartName="/ppt/slides/slide332.xml" ContentType="application/vnd.openxmlformats-officedocument.presentationml.slide+xml"/>
  <Override PartName="/ppt/charts/chart331.xml" ContentType="application/vnd.openxmlformats-officedocument.drawingml.chart+xml"/>
  <Override PartName="/ppt/slideMasters/slideMaster333.xml" ContentType="application/vnd.openxmlformats-officedocument.presentationml.slideMaster+xml"/>
  <Override PartName="/ppt/slides/slide333.xml" ContentType="application/vnd.openxmlformats-officedocument.presentationml.slide+xml"/>
  <Override PartName="/ppt/charts/chart332.xml" ContentType="application/vnd.openxmlformats-officedocument.drawingml.chart+xml"/>
  <Override PartName="/ppt/slideMasters/slideMaster334.xml" ContentType="application/vnd.openxmlformats-officedocument.presentationml.slideMaster+xml"/>
  <Override PartName="/ppt/slides/slide334.xml" ContentType="application/vnd.openxmlformats-officedocument.presentationml.slide+xml"/>
  <Override PartName="/ppt/charts/chart333.xml" ContentType="application/vnd.openxmlformats-officedocument.drawingml.chart+xml"/>
  <Override PartName="/ppt/slideMasters/slideMaster335.xml" ContentType="application/vnd.openxmlformats-officedocument.presentationml.slideMaster+xml"/>
  <Override PartName="/ppt/slides/slide335.xml" ContentType="application/vnd.openxmlformats-officedocument.presentationml.slide+xml"/>
  <Override PartName="/ppt/charts/chart334.xml" ContentType="application/vnd.openxmlformats-officedocument.drawingml.chart+xml"/>
  <Override PartName="/ppt/slideMasters/slideMaster336.xml" ContentType="application/vnd.openxmlformats-officedocument.presentationml.slideMaster+xml"/>
  <Override PartName="/ppt/slides/slide336.xml" ContentType="application/vnd.openxmlformats-officedocument.presentationml.slide+xml"/>
  <Override PartName="/ppt/charts/chart335.xml" ContentType="application/vnd.openxmlformats-officedocument.drawingml.chart+xml"/>
  <Override PartName="/ppt/slideMasters/slideMaster337.xml" ContentType="application/vnd.openxmlformats-officedocument.presentationml.slideMaster+xml"/>
  <Override PartName="/ppt/slides/slide337.xml" ContentType="application/vnd.openxmlformats-officedocument.presentationml.slide+xml"/>
  <Override PartName="/ppt/charts/chart336.xml" ContentType="application/vnd.openxmlformats-officedocument.drawingml.chart+xml"/>
  <Override PartName="/ppt/slideMasters/slideMaster338.xml" ContentType="application/vnd.openxmlformats-officedocument.presentationml.slideMaster+xml"/>
  <Override PartName="/ppt/slides/slide338.xml" ContentType="application/vnd.openxmlformats-officedocument.presentationml.slide+xml"/>
  <Override PartName="/ppt/charts/chart337.xml" ContentType="application/vnd.openxmlformats-officedocument.drawingml.chart+xml"/>
  <Override PartName="/ppt/slideMasters/slideMaster339.xml" ContentType="application/vnd.openxmlformats-officedocument.presentationml.slideMaster+xml"/>
  <Override PartName="/ppt/slides/slide339.xml" ContentType="application/vnd.openxmlformats-officedocument.presentationml.slide+xml"/>
  <Override PartName="/ppt/charts/chart338.xml" ContentType="application/vnd.openxmlformats-officedocument.drawingml.chart+xml"/>
  <Override PartName="/ppt/slideMasters/slideMaster340.xml" ContentType="application/vnd.openxmlformats-officedocument.presentationml.slideMaster+xml"/>
  <Override PartName="/ppt/slides/slide340.xml" ContentType="application/vnd.openxmlformats-officedocument.presentationml.slide+xml"/>
  <Override PartName="/ppt/charts/chart339.xml" ContentType="application/vnd.openxmlformats-officedocument.drawingml.chart+xml"/>
  <Override PartName="/ppt/slideMasters/slideMaster341.xml" ContentType="application/vnd.openxmlformats-officedocument.presentationml.slideMaster+xml"/>
  <Override PartName="/ppt/slides/slide341.xml" ContentType="application/vnd.openxmlformats-officedocument.presentationml.slide+xml"/>
  <Override PartName="/ppt/charts/chart340.xml" ContentType="application/vnd.openxmlformats-officedocument.drawingml.chart+xml"/>
  <Override PartName="/ppt/slideMasters/slideMaster342.xml" ContentType="application/vnd.openxmlformats-officedocument.presentationml.slideMaster+xml"/>
  <Override PartName="/ppt/slides/slide342.xml" ContentType="application/vnd.openxmlformats-officedocument.presentationml.slide+xml"/>
  <Override PartName="/ppt/charts/chart341.xml" ContentType="application/vnd.openxmlformats-officedocument.drawingml.chart+xml"/>
  <Override PartName="/ppt/slideMasters/slideMaster343.xml" ContentType="application/vnd.openxmlformats-officedocument.presentationml.slideMaster+xml"/>
  <Override PartName="/ppt/slides/slide343.xml" ContentType="application/vnd.openxmlformats-officedocument.presentationml.slide+xml"/>
  <Override PartName="/ppt/charts/chart342.xml" ContentType="application/vnd.openxmlformats-officedocument.drawingml.chart+xml"/>
  <Override PartName="/ppt/slideMasters/slideMaster344.xml" ContentType="application/vnd.openxmlformats-officedocument.presentationml.slideMaster+xml"/>
  <Override PartName="/ppt/slides/slide344.xml" ContentType="application/vnd.openxmlformats-officedocument.presentationml.slide+xml"/>
  <Override PartName="/ppt/charts/chart343.xml" ContentType="application/vnd.openxmlformats-officedocument.drawingml.chart+xml"/>
  <Override PartName="/ppt/slideMasters/slideMaster345.xml" ContentType="application/vnd.openxmlformats-officedocument.presentationml.slideMaster+xml"/>
  <Override PartName="/ppt/slides/slide345.xml" ContentType="application/vnd.openxmlformats-officedocument.presentationml.slide+xml"/>
  <Override PartName="/ppt/charts/chart344.xml" ContentType="application/vnd.openxmlformats-officedocument.drawingml.chart+xml"/>
  <Override PartName="/ppt/slideMasters/slideMaster346.xml" ContentType="application/vnd.openxmlformats-officedocument.presentationml.slideMaster+xml"/>
  <Override PartName="/ppt/slides/slide346.xml" ContentType="application/vnd.openxmlformats-officedocument.presentationml.slide+xml"/>
  <Override PartName="/ppt/charts/chart345.xml" ContentType="application/vnd.openxmlformats-officedocument.drawingml.chart+xml"/>
  <Override PartName="/ppt/slideMasters/slideMaster347.xml" ContentType="application/vnd.openxmlformats-officedocument.presentationml.slideMaster+xml"/>
  <Override PartName="/ppt/slides/slide347.xml" ContentType="application/vnd.openxmlformats-officedocument.presentationml.slide+xml"/>
  <Override PartName="/ppt/charts/chart346.xml" ContentType="application/vnd.openxmlformats-officedocument.drawingml.chart+xml"/>
  <Override PartName="/ppt/slideMasters/slideMaster348.xml" ContentType="application/vnd.openxmlformats-officedocument.presentationml.slideMaster+xml"/>
  <Override PartName="/ppt/slides/slide348.xml" ContentType="application/vnd.openxmlformats-officedocument.presentationml.slide+xml"/>
  <Override PartName="/ppt/charts/chart347.xml" ContentType="application/vnd.openxmlformats-officedocument.drawingml.chart+xml"/>
  <Override PartName="/ppt/slideMasters/slideMaster349.xml" ContentType="application/vnd.openxmlformats-officedocument.presentationml.slideMaster+xml"/>
  <Override PartName="/ppt/slides/slide349.xml" ContentType="application/vnd.openxmlformats-officedocument.presentationml.slide+xml"/>
  <Override PartName="/ppt/charts/chart348.xml" ContentType="application/vnd.openxmlformats-officedocument.drawingml.chart+xml"/>
  <Override PartName="/ppt/slideMasters/slideMaster350.xml" ContentType="application/vnd.openxmlformats-officedocument.presentationml.slideMaster+xml"/>
  <Override PartName="/ppt/slides/slide350.xml" ContentType="application/vnd.openxmlformats-officedocument.presentationml.slide+xml"/>
  <Override PartName="/ppt/charts/chart349.xml" ContentType="application/vnd.openxmlformats-officedocument.drawingml.chart+xml"/>
  <Override PartName="/ppt/slideMasters/slideMaster351.xml" ContentType="application/vnd.openxmlformats-officedocument.presentationml.slideMaster+xml"/>
  <Override PartName="/ppt/slides/slide351.xml" ContentType="application/vnd.openxmlformats-officedocument.presentationml.slide+xml"/>
  <Override PartName="/ppt/charts/chart350.xml" ContentType="application/vnd.openxmlformats-officedocument.drawingml.chart+xml"/>
  <Override PartName="/ppt/slideMasters/slideMaster352.xml" ContentType="application/vnd.openxmlformats-officedocument.presentationml.slideMaster+xml"/>
  <Override PartName="/ppt/slides/slide352.xml" ContentType="application/vnd.openxmlformats-officedocument.presentationml.slide+xml"/>
  <Override PartName="/ppt/charts/chart351.xml" ContentType="application/vnd.openxmlformats-officedocument.drawingml.chart+xml"/>
  <Override PartName="/ppt/slideMasters/slideMaster353.xml" ContentType="application/vnd.openxmlformats-officedocument.presentationml.slideMaster+xml"/>
  <Override PartName="/ppt/slides/slide353.xml" ContentType="application/vnd.openxmlformats-officedocument.presentationml.slide+xml"/>
  <Override PartName="/ppt/charts/chart352.xml" ContentType="application/vnd.openxmlformats-officedocument.drawingml.chart+xml"/>
  <Override PartName="/ppt/slideMasters/slideMaster354.xml" ContentType="application/vnd.openxmlformats-officedocument.presentationml.slideMaster+xml"/>
  <Override PartName="/ppt/slides/slide354.xml" ContentType="application/vnd.openxmlformats-officedocument.presentationml.slide+xml"/>
  <Override PartName="/ppt/charts/chart353.xml" ContentType="application/vnd.openxmlformats-officedocument.drawingml.chart+xml"/>
  <Override PartName="/ppt/slideMasters/slideMaster355.xml" ContentType="application/vnd.openxmlformats-officedocument.presentationml.slideMaster+xml"/>
  <Override PartName="/ppt/slides/slide355.xml" ContentType="application/vnd.openxmlformats-officedocument.presentationml.slide+xml"/>
  <Override PartName="/ppt/charts/chart354.xml" ContentType="application/vnd.openxmlformats-officedocument.drawingml.chart+xml"/>
  <Override PartName="/ppt/slideMasters/slideMaster356.xml" ContentType="application/vnd.openxmlformats-officedocument.presentationml.slideMaster+xml"/>
  <Override PartName="/ppt/slides/slide356.xml" ContentType="application/vnd.openxmlformats-officedocument.presentationml.slide+xml"/>
  <Override PartName="/ppt/charts/chart355.xml" ContentType="application/vnd.openxmlformats-officedocument.drawingml.chart+xml"/>
  <Override PartName="/ppt/slideMasters/slideMaster357.xml" ContentType="application/vnd.openxmlformats-officedocument.presentationml.slideMaster+xml"/>
  <Override PartName="/ppt/slides/slide357.xml" ContentType="application/vnd.openxmlformats-officedocument.presentationml.slide+xml"/>
  <Override PartName="/ppt/charts/chart356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ppt/notesSlides/notesSlide339.xml" ContentType="application/vnd.openxmlformats-officedocument.presentationml.notesSlide+xml"/>
  <Override PartName="/ppt/notesSlides/notesSlide340.xml" ContentType="application/vnd.openxmlformats-officedocument.presentationml.notesSlide+xml"/>
  <Override PartName="/ppt/notesSlides/notesSlide341.xml" ContentType="application/vnd.openxmlformats-officedocument.presentationml.notesSlide+xml"/>
  <Override PartName="/ppt/notesSlides/notesSlide342.xml" ContentType="application/vnd.openxmlformats-officedocument.presentationml.notesSlide+xml"/>
  <Override PartName="/ppt/notesSlides/notesSlide343.xml" ContentType="application/vnd.openxmlformats-officedocument.presentationml.notesSlide+xml"/>
  <Override PartName="/ppt/notesSlides/notesSlide344.xml" ContentType="application/vnd.openxmlformats-officedocument.presentationml.notesSlide+xml"/>
  <Override PartName="/ppt/notesSlides/notesSlide345.xml" ContentType="application/vnd.openxmlformats-officedocument.presentationml.notesSlide+xml"/>
  <Override PartName="/ppt/notesSlides/notesSlide346.xml" ContentType="application/vnd.openxmlformats-officedocument.presentationml.notesSlide+xml"/>
  <Override PartName="/ppt/notesSlides/notesSlide347.xml" ContentType="application/vnd.openxmlformats-officedocument.presentationml.notesSlide+xml"/>
  <Override PartName="/ppt/notesSlides/notesSlide348.xml" ContentType="application/vnd.openxmlformats-officedocument.presentationml.notesSlide+xml"/>
  <Override PartName="/ppt/notesSlides/notesSlide349.xml" ContentType="application/vnd.openxmlformats-officedocument.presentationml.notesSlide+xml"/>
  <Override PartName="/ppt/notesSlides/notesSlide350.xml" ContentType="application/vnd.openxmlformats-officedocument.presentationml.notesSlide+xml"/>
  <Override PartName="/ppt/notesSlides/notesSlide351.xml" ContentType="application/vnd.openxmlformats-officedocument.presentationml.notesSlide+xml"/>
  <Override PartName="/ppt/notesSlides/notesSlide352.xml" ContentType="application/vnd.openxmlformats-officedocument.presentationml.notesSlide+xml"/>
  <Override PartName="/ppt/notesSlides/notesSlide353.xml" ContentType="application/vnd.openxmlformats-officedocument.presentationml.notesSlide+xml"/>
  <Override PartName="/ppt/notesSlides/notesSlide354.xml" ContentType="application/vnd.openxmlformats-officedocument.presentationml.notesSlide+xml"/>
  <Override PartName="/ppt/notesSlides/notesSlide355.xml" ContentType="application/vnd.openxmlformats-officedocument.presentationml.notesSlide+xml"/>
  <Override PartName="/ppt/notesSlides/notesSlide356.xml" ContentType="application/vnd.openxmlformats-officedocument.presentationml.notesSlide+xml"/>
  <Override PartName="/ppt/notesSlides/notesSlide3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</p:sldIdLst>
  <p:notesMasterIdLst>
    <p:notesMasterId r:id="rId35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7d0c0aac-e43c-62bc-3719-88dd6803e10a}">
          <p14:sldIdLst>
            <p14:sldId id="257"/>
            <p14:sldId id="258"/>
          </p14:sldIdLst>
        </p14:section>
        <p14:section name="院内专科梯队表格" id="{07071616-46a1-91ef-ef55-260895735060}">
          <p14:sldIdLst/>
        </p14:section>
        <p14:section name="院内专科维度对比雷达图" id="{0ef97e52-8703-dc3a-1f72-9917e771da96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院内专科维度评分雷达图" id="{efb626e3-4469-55fe-eede-a3bf4836fcf8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  <p14:section name="院内专科指标简单排序" id="{5667316d-acb2-2b99-d106-6dfb0cc1978a}">
          <p14:sldIdLst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</p14:sldIdLst>
        </p14:section>
        <p14:section name="院内专科指标评分排序" id="{eed84b4b-593e-3590-8936-1f286fc842cd}">
          <p14:sldIdLst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  <p14:sldId id="610"/>
            <p14:sldId id="611"/>
            <p14:sldId id="6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359" Type="http://schemas.openxmlformats.org/officeDocument/2006/relationships/notesMaster" Target="notesMasters/notesMaster1.xml"/><Relationship Id="rId360" Type="http://schemas.openxmlformats.org/officeDocument/2006/relationships/presProps" Target="presProps.xml"/><Relationship Id="rId361" Type="http://schemas.openxmlformats.org/officeDocument/2006/relationships/viewProps" Target="viewProps.xml"/><Relationship Id="rId362" Type="http://schemas.openxmlformats.org/officeDocument/2006/relationships/theme" Target="theme/theme1.xml"/><Relationship Id="rId363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0.xlsx"/></Relationships>
</file>

<file path=ppt/charts/_rels/chart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1.xlsx"/></Relationships>
</file>

<file path=ppt/charts/_rels/chart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2.xlsx"/></Relationships>
</file>

<file path=ppt/charts/_rels/chart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3.xlsx"/></Relationships>
</file>

<file path=ppt/charts/_rels/chart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4.xlsx"/></Relationships>
</file>

<file path=ppt/charts/_rels/chart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5.xlsx"/></Relationships>
</file>

<file path=ppt/charts/_rels/chart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6.xlsx"/></Relationships>
</file>

<file path=ppt/charts/_rels/chart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.xlsx"/></Relationships>
</file>

<file path=ppt/charts/_rels/chart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.xlsx"/></Relationships>
</file>

<file path=ppt/charts/_rels/chart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.xlsx"/></Relationships>
</file>

<file path=ppt/charts/_rels/chart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.xlsx"/></Relationships>
</file>

<file path=ppt/charts/_rels/chart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.xlsx"/></Relationships>
</file>

<file path=ppt/charts/_rels/chart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.xlsx"/></Relationships>
</file>

<file path=ppt/charts/_rels/chart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.xlsx"/></Relationships>
</file>

<file path=ppt/charts/_rels/chart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.xlsx"/></Relationships>
</file>

<file path=ppt/charts/_rels/chart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.xlsx"/></Relationships>
</file>

<file path=ppt/charts/_rels/chart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.xlsx"/></Relationships>
</file>

<file path=ppt/charts/_rels/chart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.xlsx"/></Relationships>
</file>

<file path=ppt/charts/_rels/chart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.xlsx"/></Relationships>
</file>

<file path=ppt/charts/_rels/chart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.xlsx"/></Relationships>
</file>

<file path=ppt/charts/_rels/chart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.xlsx"/></Relationships>
</file>

<file path=ppt/charts/_rels/chart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.xlsx"/></Relationships>
</file>

<file path=ppt/charts/_rels/chart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.xlsx"/></Relationships>
</file>

<file path=ppt/charts/_rels/chart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.xlsx"/></Relationships>
</file>

<file path=ppt/charts/_rels/chart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.xlsx"/></Relationships>
</file>

<file path=ppt/charts/_rels/chart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.xlsx"/></Relationships>
</file>

<file path=ppt/charts/_rels/chart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.xlsx"/></Relationships>
</file>

<file path=ppt/charts/_rels/chart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.xlsx"/></Relationships>
</file>

<file path=ppt/charts/_rels/chart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.xlsx"/></Relationships>
</file>

<file path=ppt/charts/_rels/chart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.xlsx"/></Relationships>
</file>

<file path=ppt/charts/_rels/chart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.xlsx"/></Relationships>
</file>

<file path=ppt/charts/_rels/chart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.xlsx"/></Relationships>
</file>

<file path=ppt/charts/_rels/chart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.xlsx"/></Relationships>
</file>

<file path=ppt/charts/_rels/chart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.xlsx"/></Relationships>
</file>

<file path=ppt/charts/_rels/chart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.xlsx"/></Relationships>
</file>

<file path=ppt/charts/_rels/chart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.xlsx"/></Relationships>
</file>

<file path=ppt/charts/_rels/chart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.xlsx"/></Relationships>
</file>

<file path=ppt/charts/_rels/chart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.xlsx"/></Relationships>
</file>

<file path=ppt/charts/_rels/chart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.xlsx"/></Relationships>
</file>

<file path=ppt/charts/_rels/chart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.xlsx"/></Relationships>
</file>

<file path=ppt/charts/_rels/chart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.xlsx"/></Relationships>
</file>

<file path=ppt/charts/_rels/chart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.xlsx"/></Relationships>
</file>

<file path=ppt/charts/_rels/chart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.xlsx"/></Relationships>
</file>

<file path=ppt/charts/_rels/chart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.xlsx"/></Relationships>
</file>

<file path=ppt/charts/_rels/chart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.xlsx"/></Relationships>
</file>

<file path=ppt/charts/_rels/chart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.xlsx"/></Relationships>
</file>

<file path=ppt/charts/_rels/chart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.xlsx"/></Relationships>
</file>

<file path=ppt/charts/_rels/chart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.xlsx"/></Relationships>
</file>

<file path=ppt/charts/_rels/chart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.xlsx"/></Relationships>
</file>

<file path=ppt/charts/_rels/chart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.xlsx"/></Relationships>
</file>

<file path=ppt/charts/_rels/chart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.xlsx"/></Relationships>
</file>

<file path=ppt/charts/_rels/chart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.xlsx"/></Relationships>
</file>

<file path=ppt/charts/_rels/chart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.xlsx"/></Relationships>
</file>

<file path=ppt/charts/_rels/chart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.xlsx"/></Relationships>
</file>

<file path=ppt/charts/_rels/chart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.xlsx"/></Relationships>
</file>

<file path=ppt/charts/_rels/chart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.xlsx"/></Relationships>
</file>

<file path=ppt/charts/_rels/chart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.xlsx"/></Relationships>
</file>

<file path=ppt/charts/_rels/chart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.xlsx"/></Relationships>
</file>

<file path=ppt/charts/_rels/chart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.xlsx"/></Relationships>
</file>

<file path=ppt/charts/_rels/chart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.xlsx"/></Relationships>
</file>

<file path=ppt/charts/_rels/chart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.xlsx"/></Relationships>
</file>

<file path=ppt/charts/_rels/chart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.xlsx"/></Relationships>
</file>

<file path=ppt/charts/_rels/chart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.xlsx"/></Relationships>
</file>

<file path=ppt/charts/_rels/chart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.xlsx"/></Relationships>
</file>

<file path=ppt/charts/_rels/chart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.xlsx"/></Relationships>
</file>

<file path=ppt/charts/_rels/chart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.xlsx"/></Relationships>
</file>

<file path=ppt/charts/_rels/chart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.xlsx"/></Relationships>
</file>

<file path=ppt/charts/_rels/chart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.xlsx"/></Relationships>
</file>

<file path=ppt/charts/_rels/chart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.xlsx"/></Relationships>
</file>

<file path=ppt/charts/_rels/chart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.xlsx"/></Relationships>
</file>

<file path=ppt/charts/_rels/chart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.xlsx"/></Relationships>
</file>

<file path=ppt/charts/_rels/chart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.xlsx"/></Relationships>
</file>

<file path=ppt/charts/_rels/chart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.xlsx"/></Relationships>
</file>

<file path=ppt/charts/_rels/chart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.xlsx"/></Relationships>
</file>

<file path=ppt/charts/_rels/chart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.xlsx"/></Relationships>
</file>

<file path=ppt/charts/_rels/chart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.xlsx"/></Relationships>
</file>

<file path=ppt/charts/_rels/chart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6.xlsx"/></Relationships>
</file>

<file path=ppt/charts/_rels/chart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7.xlsx"/></Relationships>
</file>

<file path=ppt/charts/_rels/chart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8.xlsx"/></Relationships>
</file>

<file path=ppt/charts/_rels/chart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9.xlsx"/></Relationships>
</file>

<file path=ppt/charts/_rels/chart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0.xlsx"/></Relationships>
</file>

<file path=ppt/charts/_rels/chart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1.xlsx"/></Relationships>
</file>

<file path=ppt/charts/_rels/chart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2.xlsx"/></Relationships>
</file>

<file path=ppt/charts/_rels/chart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3.xlsx"/></Relationships>
</file>

<file path=ppt/charts/_rels/chart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4.xlsx"/></Relationships>
</file>

<file path=ppt/charts/_rels/chart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5.xlsx"/></Relationships>
</file>

<file path=ppt/charts/_rels/chart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6.xlsx"/></Relationships>
</file>

<file path=ppt/charts/_rels/chart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7.xlsx"/></Relationships>
</file>

<file path=ppt/charts/_rels/chart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8.xlsx"/></Relationships>
</file>

<file path=ppt/charts/_rels/chart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9.xlsx"/></Relationships>
</file>

<file path=ppt/charts/_rels/chart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0.xlsx"/></Relationships>
</file>

<file path=ppt/charts/_rels/chart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1.xlsx"/></Relationships>
</file>

<file path=ppt/charts/_rels/chart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2.xlsx"/></Relationships>
</file>

<file path=ppt/charts/_rels/chart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3.xlsx"/></Relationships>
</file>

<file path=ppt/charts/_rels/chart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4.xlsx"/></Relationships>
</file>

<file path=ppt/charts/_rels/chart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5.xlsx"/></Relationships>
</file>

<file path=ppt/charts/_rels/chart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6.xlsx"/></Relationships>
</file>

<file path=ppt/charts/_rels/chart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7.xlsx"/></Relationships>
</file>

<file path=ppt/charts/_rels/chart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8.xlsx"/></Relationships>
</file>

<file path=ppt/charts/_rels/chart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9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.xlsx"/></Relationships>
</file>

<file path=ppt/charts/_rels/chart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.xlsx"/></Relationships>
</file>

<file path=ppt/charts/_rels/chart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.xlsx"/></Relationships>
</file>

<file path=ppt/charts/_rels/chart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.xlsx"/></Relationships>
</file>

<file path=ppt/charts/_rels/chart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.xlsx"/></Relationships>
</file>

<file path=ppt/charts/_rels/chart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.xlsx"/></Relationships>
</file>

<file path=ppt/charts/_rels/chart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.xlsx"/></Relationships>
</file>

<file path=ppt/charts/_rels/chart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.xlsx"/></Relationships>
</file>

<file path=ppt/charts/_rels/chart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.xlsx"/></Relationships>
</file>

<file path=ppt/charts/_rels/chart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.xlsx"/></Relationships>
</file>

<file path=ppt/charts/_rels/chart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.xlsx"/></Relationships>
</file>

<file path=ppt/charts/_rels/chart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.xlsx"/></Relationships>
</file>

<file path=ppt/charts/_rels/chart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.xlsx"/></Relationships>
</file>

<file path=ppt/charts/_rels/chart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.xlsx"/></Relationships>
</file>

<file path=ppt/charts/_rels/chart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.xlsx"/></Relationships>
</file>

<file path=ppt/charts/_rels/chart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.xlsx"/></Relationships>
</file>

<file path=ppt/charts/_rels/chart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.xlsx"/></Relationships>
</file>

<file path=ppt/charts/_rels/chart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.xlsx"/></Relationships>
</file>

<file path=ppt/charts/_rels/chart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.xlsx"/></Relationships>
</file>

<file path=ppt/charts/_rels/chart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.xlsx"/></Relationships>
</file>

<file path=ppt/charts/_rels/chart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.xlsx"/></Relationships>
</file>

<file path=ppt/charts/_rels/chart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.xlsx"/></Relationships>
</file>

<file path=ppt/charts/_rels/chart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.xlsx"/></Relationships>
</file>

<file path=ppt/charts/_rels/chart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.xlsx"/></Relationships>
</file>

<file path=ppt/charts/_rels/chart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.xlsx"/></Relationships>
</file>

<file path=ppt/charts/_rels/chart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.xlsx"/></Relationships>
</file>

<file path=ppt/charts/_rels/chart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.xlsx"/></Relationships>
</file>

<file path=ppt/charts/_rels/chart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.xlsx"/></Relationships>
</file>

<file path=ppt/charts/_rels/chart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.xlsx"/></Relationships>
</file>

<file path=ppt/charts/_rels/chart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.xlsx"/></Relationships>
</file>

<file path=ppt/charts/_rels/chart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.xlsx"/></Relationships>
</file>

<file path=ppt/charts/_rels/chart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.xlsx"/></Relationships>
</file>

<file path=ppt/charts/_rels/chart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.xlsx"/></Relationships>
</file>

<file path=ppt/charts/_rels/chart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.xlsx"/></Relationships>
</file>

<file path=ppt/charts/_rels/chart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.xlsx"/></Relationships>
</file>

<file path=ppt/charts/_rels/chart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.xlsx"/></Relationships>
</file>

<file path=ppt/charts/_rels/chart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.xlsx"/></Relationships>
</file>

<file path=ppt/charts/_rels/chart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.xlsx"/></Relationships>
</file>

<file path=ppt/charts/_rels/chart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.xlsx"/></Relationships>
</file>

<file path=ppt/charts/_rels/chart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.xlsx"/></Relationships>
</file>

<file path=ppt/charts/_rels/chart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.xlsx"/></Relationships>
</file>

<file path=ppt/charts/_rels/chart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.xlsx"/></Relationships>
</file>

<file path=ppt/charts/_rels/chart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.xlsx"/></Relationships>
</file>

<file path=ppt/charts/_rels/chart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.xlsx"/></Relationships>
</file>

<file path=ppt/charts/_rels/chart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.xlsx"/></Relationships>
</file>

<file path=ppt/charts/_rels/chart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.xlsx"/></Relationships>
</file>

<file path=ppt/charts/_rels/chart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.xlsx"/></Relationships>
</file>

<file path=ppt/charts/_rels/chart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.xlsx"/></Relationships>
</file>

<file path=ppt/charts/_rels/chart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.xlsx"/></Relationships>
</file>

<file path=ppt/charts/_rels/chart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.xlsx"/></Relationships>
</file>

<file path=ppt/charts/_rels/chart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.xlsx"/></Relationships>
</file>

<file path=ppt/charts/_rels/chart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1.xlsx"/></Relationships>
</file>

<file path=ppt/charts/_rels/chart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2.xlsx"/></Relationships>
</file>

<file path=ppt/charts/_rels/chart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3.xlsx"/></Relationships>
</file>

<file path=ppt/charts/_rels/chart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4.xlsx"/></Relationships>
</file>

<file path=ppt/charts/_rels/chart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5.xlsx"/></Relationships>
</file>

<file path=ppt/charts/_rels/chart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6.xlsx"/></Relationships>
</file>

<file path=ppt/charts/_rels/chart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7.xlsx"/></Relationships>
</file>

<file path=ppt/charts/_rels/chart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8.xlsx"/></Relationships>
</file>

<file path=ppt/charts/_rels/chart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9.xlsx"/></Relationships>
</file>

<file path=ppt/charts/_rels/chart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0.xlsx"/></Relationships>
</file>

<file path=ppt/charts/_rels/chart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1.xlsx"/></Relationships>
</file>

<file path=ppt/charts/_rels/chart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2.xlsx"/></Relationships>
</file>

<file path=ppt/charts/_rels/chart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3.xlsx"/></Relationships>
</file>

<file path=ppt/charts/_rels/chart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4.xlsx"/></Relationships>
</file>

<file path=ppt/charts/_rels/chart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5.xlsx"/></Relationships>
</file>

<file path=ppt/charts/_rels/chart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6.xlsx"/></Relationships>
</file>

<file path=ppt/charts/_rels/chart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7.xlsx"/></Relationships>
</file>

<file path=ppt/charts/_rels/chart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8.xlsx"/></Relationships>
</file>

<file path=ppt/charts/_rels/chart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9.xlsx"/></Relationships>
</file>

<file path=ppt/charts/_rels/chart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0.xlsx"/></Relationships>
</file>

<file path=ppt/charts/_rels/chart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1.xlsx"/></Relationships>
</file>

<file path=ppt/charts/_rels/chart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2.xlsx"/></Relationships>
</file>

<file path=ppt/charts/_rels/chart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3.xlsx"/></Relationships>
</file>

<file path=ppt/charts/_rels/chart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4.xlsx"/></Relationships>
</file>

<file path=ppt/charts/_rels/chart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5.xlsx"/></Relationships>
</file>

<file path=ppt/charts/_rels/chart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6.xlsx"/></Relationships>
</file>

<file path=ppt/charts/_rels/chart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7.xlsx"/></Relationships>
</file>

<file path=ppt/charts/_rels/chart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8.xlsx"/></Relationships>
</file>

<file path=ppt/charts/_rels/chart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9.xlsx"/></Relationships>
</file>

<file path=ppt/charts/_rels/chart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0.xlsx"/></Relationships>
</file>

<file path=ppt/charts/_rels/chart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1.xlsx"/></Relationships>
</file>

<file path=ppt/charts/_rels/chart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2.xlsx"/></Relationships>
</file>

<file path=ppt/charts/_rels/chart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3.xlsx"/></Relationships>
</file>

<file path=ppt/charts/_rels/chart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4.xlsx"/></Relationships>
</file>

<file path=ppt/charts/_rels/chart2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5.xlsx"/></Relationships>
</file>

<file path=ppt/charts/_rels/chart2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6.xlsx"/></Relationships>
</file>

<file path=ppt/charts/_rels/chart2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7.xlsx"/></Relationships>
</file>

<file path=ppt/charts/_rels/chart2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8.xlsx"/></Relationships>
</file>

<file path=ppt/charts/_rels/chart2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9.xlsx"/></Relationships>
</file>

<file path=ppt/charts/_rels/chart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2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0.xlsx"/></Relationships>
</file>

<file path=ppt/charts/_rels/chart2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1.xlsx"/></Relationships>
</file>

<file path=ppt/charts/_rels/chart2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2.xlsx"/></Relationships>
</file>

<file path=ppt/charts/_rels/chart2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3.xlsx"/></Relationships>
</file>

<file path=ppt/charts/_rels/chart2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4.xlsx"/></Relationships>
</file>

<file path=ppt/charts/_rels/chart2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5.xlsx"/></Relationships>
</file>

<file path=ppt/charts/_rels/chart2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6.xlsx"/></Relationships>
</file>

<file path=ppt/charts/_rels/chart2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7.xlsx"/></Relationships>
</file>

<file path=ppt/charts/_rels/chart2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8.xlsx"/></Relationships>
</file>

<file path=ppt/charts/_rels/chart2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9.xlsx"/></Relationships>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0.xlsx"/></Relationships>
</file>

<file path=ppt/charts/_rels/chart3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1.xlsx"/></Relationships>
</file>

<file path=ppt/charts/_rels/chart3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2.xlsx"/></Relationships>
</file>

<file path=ppt/charts/_rels/chart3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3.xlsx"/></Relationships>
</file>

<file path=ppt/charts/_rels/chart3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4.xlsx"/></Relationships>
</file>

<file path=ppt/charts/_rels/chart3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5.xlsx"/></Relationships>
</file>

<file path=ppt/charts/_rels/chart3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6.xlsx"/></Relationships>
</file>

<file path=ppt/charts/_rels/chart3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7.xlsx"/></Relationships>
</file>

<file path=ppt/charts/_rels/chart3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8.xlsx"/></Relationships>
</file>

<file path=ppt/charts/_rels/chart3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9.xlsx"/></Relationships>
</file>

<file path=ppt/charts/_rels/chart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0.xlsx"/></Relationships>
</file>

<file path=ppt/charts/_rels/chart3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1.xlsx"/></Relationships>
</file>

<file path=ppt/charts/_rels/chart3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2.xlsx"/></Relationships>
</file>

<file path=ppt/charts/_rels/chart3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3.xlsx"/></Relationships>
</file>

<file path=ppt/charts/_rels/chart3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4.xlsx"/></Relationships>
</file>

<file path=ppt/charts/_rels/chart3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5.xlsx"/></Relationships>
</file>

<file path=ppt/charts/_rels/chart3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6.xlsx"/></Relationships>
</file>

<file path=ppt/charts/_rels/chart3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7.xlsx"/></Relationships>
</file>

<file path=ppt/charts/_rels/chart3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8.xlsx"/></Relationships>
</file>

<file path=ppt/charts/_rels/chart3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9.xlsx"/></Relationships>
</file>

<file path=ppt/charts/_rels/chart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0.xlsx"/></Relationships>
</file>

<file path=ppt/charts/_rels/chart3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1.xlsx"/></Relationships>
</file>

<file path=ppt/charts/_rels/chart3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2.xlsx"/></Relationships>
</file>

<file path=ppt/charts/_rels/chart3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3.xlsx"/></Relationships>
</file>

<file path=ppt/charts/_rels/chart3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4.xlsx"/></Relationships>
</file>

<file path=ppt/charts/_rels/chart3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5.xlsx"/></Relationships>
</file>

<file path=ppt/charts/_rels/chart3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6.xlsx"/></Relationships>
</file>

<file path=ppt/charts/_rels/chart3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7.xlsx"/></Relationships>
</file>

<file path=ppt/charts/_rels/chart3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8.xlsx"/></Relationships>
</file>

<file path=ppt/charts/_rels/chart3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9.xlsx"/></Relationships>
</file>

<file path=ppt/charts/_rels/chart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0.xlsx"/></Relationships>
</file>

<file path=ppt/charts/_rels/chart3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1.xlsx"/></Relationships>
</file>

<file path=ppt/charts/_rels/chart3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2.xlsx"/></Relationships>
</file>

<file path=ppt/charts/_rels/chart3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3.xlsx"/></Relationships>
</file>

<file path=ppt/charts/_rels/chart3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4.xlsx"/></Relationships>
</file>

<file path=ppt/charts/_rels/chart3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5.xlsx"/></Relationships>
</file>

<file path=ppt/charts/_rels/chart3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6.xlsx"/></Relationships>
</file>

<file path=ppt/charts/_rels/chart3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7.xlsx"/></Relationships>
</file>

<file path=ppt/charts/_rels/chart3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8.xlsx"/></Relationships>
</file>

<file path=ppt/charts/_rels/chart3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9.xlsx"/></Relationships>
</file>

<file path=ppt/charts/_rels/chart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0.xlsx"/></Relationships>
</file>

<file path=ppt/charts/_rels/chart3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1.xlsx"/></Relationships>
</file>

<file path=ppt/charts/_rels/chart3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2.xlsx"/></Relationships>
</file>

<file path=ppt/charts/_rels/chart3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3.xlsx"/></Relationships>
</file>

<file path=ppt/charts/_rels/chart3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4.xlsx"/></Relationships>
</file>

<file path=ppt/charts/_rels/chart3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5.xlsx"/></Relationships>
</file>

<file path=ppt/charts/_rels/chart3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6.xlsx"/></Relationships>
</file>

<file path=ppt/charts/_rels/chart3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7.xlsx"/></Relationships>
</file>

<file path=ppt/charts/_rels/chart3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8.xlsx"/></Relationships>
</file>

<file path=ppt/charts/_rels/chart3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9.xlsx"/></Relationships>
</file>

<file path=ppt/charts/_rels/chart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0.xlsx"/></Relationships>
</file>

<file path=ppt/charts/_rels/chart3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1.xlsx"/></Relationships>
</file>

<file path=ppt/charts/_rels/chart3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2.xlsx"/></Relationships>
</file>

<file path=ppt/charts/_rels/chart3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3.xlsx"/></Relationships>
</file>

<file path=ppt/charts/_rels/chart3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4.xlsx"/></Relationships>
</file>

<file path=ppt/charts/_rels/chart3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5.xlsx"/></Relationships>
</file>

<file path=ppt/charts/_rels/chart3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6.xlsx"/></Relationships>
</file>

<file path=ppt/charts/_rels/chart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.xlsx"/></Relationships>
</file>

<file path=ppt/charts/_rels/chart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.xlsx"/></Relationships>
</file>

<file path=ppt/charts/_rels/chart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.xlsx"/></Relationships>
</file>

<file path=ppt/charts/_rels/chart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.xlsx"/></Relationships>
</file>

<file path=ppt/charts/_rels/chart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.xlsx"/></Relationships>
</file>

<file path=ppt/charts/_rels/chart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.xlsx"/></Relationships>
</file>

<file path=ppt/charts/_rels/chart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.xlsx"/></Relationships>
</file>

<file path=ppt/charts/_rels/chart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.xlsx"/></Relationships>
</file>

<file path=ppt/charts/_rels/chart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.xlsx"/></Relationships>
</file>

<file path=ppt/charts/_rels/chart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.xlsx"/></Relationships>
</file>

<file path=ppt/charts/_rels/chart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.xlsx"/></Relationships>
</file>

<file path=ppt/charts/_rels/chart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.xlsx"/></Relationships>
</file>

<file path=ppt/charts/_rels/chart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.xlsx"/></Relationships>
</file>

<file path=ppt/charts/_rels/chart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.xlsx"/></Relationships>
</file>

<file path=ppt/charts/_rels/chart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.xlsx"/></Relationships>
</file>

<file path=ppt/charts/_rels/chart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.xlsx"/></Relationships>
</file>

<file path=ppt/charts/_rels/chart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.xlsx"/></Relationships>
</file>

<file path=ppt/charts/_rels/chart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.xlsx"/></Relationships>
</file>

<file path=ppt/charts/_rels/chart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.xlsx"/></Relationships>
</file>

<file path=ppt/charts/_rels/chart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.xlsx"/></Relationships>
</file>

<file path=ppt/charts/_rels/chart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.xlsx"/></Relationships>
</file>

<file path=ppt/charts/_rels/chart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.xlsx"/></Relationships>
</file>

<file path=ppt/charts/_rels/chart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.xlsx"/></Relationships>
</file>

<file path=ppt/charts/_rels/chart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.xlsx"/></Relationships>
</file>

<file path=ppt/charts/_rels/chart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.xlsx"/></Relationships>
</file>

<file path=ppt/charts/_rels/chart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.xlsx"/></Relationships>
</file>

<file path=ppt/charts/_rels/chart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.xlsx"/></Relationships>
</file>

<file path=ppt/charts/_rels/chart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.xlsx"/></Relationships>
</file>

<file path=ppt/charts/_rels/chart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.xlsx"/></Relationships>
</file>

<file path=ppt/charts/_rels/chart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.xlsx"/></Relationships>
</file>

<file path=ppt/charts/_rels/chart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.xlsx"/></Relationships>
</file>

<file path=ppt/charts/_rels/chart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.xlsx"/></Relationships>
</file>

<file path=ppt/charts/_rels/chart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.xlsx"/></Relationships>
</file>

<file path=ppt/charts/_rels/chart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.xlsx"/></Relationships>
</file>

<file path=ppt/charts/_rels/chart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.xlsx"/></Relationships>
</file>

<file path=ppt/charts/_rels/chart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.xlsx"/></Relationships>
</file>

<file path=ppt/charts/_rels/chart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.xlsx"/></Relationships>
</file>

<file path=ppt/charts/_rels/chart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.xlsx"/></Relationships>
</file>

<file path=ppt/charts/_rels/chart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.xlsx"/></Relationships>
</file>

<file path=ppt/charts/_rels/chart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.xlsx"/></Relationships>
</file>

<file path=ppt/charts/_rels/chart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.xlsx"/></Relationships>
</file>

<file path=ppt/charts/_rels/chart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.xlsx"/></Relationships>
</file>

<file path=ppt/charts/_rels/chart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.xlsx"/></Relationships>
</file>

<file path=ppt/charts/_rels/chart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.xlsx"/></Relationships>
</file>

<file path=ppt/charts/_rels/chart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.xlsx"/></Relationships>
</file>

<file path=ppt/charts/_rels/chart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.xlsx"/></Relationships>
</file>

<file path=ppt/charts/_rels/chart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.xlsx"/></Relationships>
</file>

<file path=ppt/charts/_rels/chart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.xlsx"/></Relationships>
</file>

<file path=ppt/charts/_rels/chart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.xlsx"/></Relationships>
</file>

<file path=ppt/charts/_rels/chart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.xlsx"/></Relationships>
</file>

<file path=ppt/charts/_rels/chart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.xlsx"/></Relationships>
</file>

<file path=ppt/charts/_rels/chart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59e-09e7-c238-59a051ffcd6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59e-09e7-c238-59a051ffcd6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59e-09e7-c238-59a051ffcd6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59e-09e7-c238-59a051ffcd6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59e-09e7-c238-59a051ffcd6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59e-09e7-c238-59a051ffcd6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59e-09e7-c238-59a051ffcd6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59e-09e7-c238-59a051ffcd6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59e-09e7-c238-59a051ffcd6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59e-09e7-c238-59a051ffcd6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59e-09e7-c238-59a051ffcd6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59e-09e7-c238-59a051ffcd6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59e-09e7-c238-59a051ffcd6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59e-09e7-c238-59a051ffcd6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59e-09e7-c238-59a051ffcd6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59e-09e7-c238-59a051ffcd6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59e-09e7-c238-59a051ffcd6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59e-09e7-c238-59a051ffcd6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59e-09e7-c238-59a051ffcd6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59e-09e7-c238-59a051ffcd6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0.00029220741128037114</c:v>
                </c:pt>
                <c:pt idx="1">
                  <c:v>0.0023597606211014067</c:v>
                </c:pt>
                <c:pt idx="2">
                  <c:v>0.00162781012175515</c:v>
                </c:pt>
                <c:pt idx="3">
                  <c:v>0.00035420047182294285</c:v>
                </c:pt>
                <c:pt idx="4">
                  <c:v>0.0020025015890442273</c:v>
                </c:pt>
                <c:pt idx="5">
                  <c:v>0.0011827733090958392</c:v>
                </c:pt>
                <c:pt idx="6">
                  <c:v>0.0017194358088438739</c:v>
                </c:pt>
                <c:pt idx="7">
                  <c:v>0.0018585275538102943</c:v>
                </c:pt>
                <c:pt idx="8">
                  <c:v>0.0007799365393541279</c:v>
                </c:pt>
                <c:pt idx="9">
                  <c:v>0.0016802372943874669</c:v>
                </c:pt>
                <c:pt idx="10">
                  <c:v>0.0003661396308108201</c:v>
                </c:pt>
                <c:pt idx="11">
                  <c:v>0.0019495499370630843</c:v>
                </c:pt>
                <c:pt idx="12">
                  <c:v>0.0014434786053458704</c:v>
                </c:pt>
                <c:pt idx="13">
                  <c:v>0.0006057250916985807</c:v>
                </c:pt>
                <c:pt idx="14">
                  <c:v>0.000478411017764866</c:v>
                </c:pt>
                <c:pt idx="15">
                  <c:v>0.0002643967276337457</c:v>
                </c:pt>
                <c:pt idx="16">
                  <c:v>0.002111312793869396</c:v>
                </c:pt>
                <c:pt idx="17">
                  <c:v>0.0006766813630010473</c:v>
                </c:pt>
                <c:pt idx="18">
                  <c:v>0.0018042438771178721</c:v>
                </c:pt>
                <c:pt idx="19">
                  <c:v>0.0005518478314774652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86.21612763400243</c:v>
                </c:pt>
                <c:pt idx="2">
                  <c:v>84.42422712784621</c:v>
                </c:pt>
                <c:pt idx="3">
                  <c:v>83.91426068771432</c:v>
                </c:pt>
                <c:pt idx="4">
                  <c:v>83.62347471169113</c:v>
                </c:pt>
                <c:pt idx="5">
                  <c:v>77.28567728532582</c:v>
                </c:pt>
                <c:pt idx="6">
                  <c:v>76.42094897462987</c:v>
                </c:pt>
                <c:pt idx="7">
                  <c:v>75.46425470516203</c:v>
                </c:pt>
                <c:pt idx="8">
                  <c:v>67.27230320964092</c:v>
                </c:pt>
                <c:pt idx="9">
                  <c:v>66.7855802341003</c:v>
                </c:pt>
                <c:pt idx="10">
                  <c:v>65.15445289053564</c:v>
                </c:pt>
                <c:pt idx="11">
                  <c:v>61.269253300602806</c:v>
                </c:pt>
                <c:pt idx="12">
                  <c:v>56.996502017929835</c:v>
                </c:pt>
                <c:pt idx="13">
                  <c:v>55.08994733517623</c:v>
                </c:pt>
                <c:pt idx="14">
                  <c:v>54.338637381030985</c:v>
                </c:pt>
                <c:pt idx="15">
                  <c:v>53.787744838025084</c:v>
                </c:pt>
                <c:pt idx="16">
                  <c:v>51.47539482692101</c:v>
                </c:pt>
                <c:pt idx="17">
                  <c:v>49.214931733765255</c:v>
                </c:pt>
                <c:pt idx="18">
                  <c:v>48.80193894106625</c:v>
                </c:pt>
                <c:pt idx="19">
                  <c:v>48.222750607583734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44.334828269667426</c:v>
                </c:pt>
                <c:pt idx="1">
                  <c:v>38.03230267444876</c:v>
                </c:pt>
                <c:pt idx="2">
                  <c:v>35.804465508894936</c:v>
                </c:pt>
                <c:pt idx="3">
                  <c:v>35.56020979947641</c:v>
                </c:pt>
                <c:pt idx="4">
                  <c:v>35.35881056330546</c:v>
                </c:pt>
                <c:pt idx="5">
                  <c:v>34.82145332245055</c:v>
                </c:pt>
                <c:pt idx="6">
                  <c:v>34.78406342567949</c:v>
                </c:pt>
                <c:pt idx="7">
                  <c:v>34.04766599172025</c:v>
                </c:pt>
                <c:pt idx="8">
                  <c:v>33.42165541655662</c:v>
                </c:pt>
                <c:pt idx="9">
                  <c:v>31.714893024900697</c:v>
                </c:pt>
                <c:pt idx="10">
                  <c:v>31.431041772959055</c:v>
                </c:pt>
                <c:pt idx="11">
                  <c:v>29.936038088754337</c:v>
                </c:pt>
                <c:pt idx="12">
                  <c:v>29.92769431811799</c:v>
                </c:pt>
                <c:pt idx="13">
                  <c:v>29.2688473024749</c:v>
                </c:pt>
                <c:pt idx="14">
                  <c:v>28.681574888974488</c:v>
                </c:pt>
                <c:pt idx="15">
                  <c:v>28.507099217789197</c:v>
                </c:pt>
                <c:pt idx="16">
                  <c:v>28.50343094389242</c:v>
                </c:pt>
                <c:pt idx="17">
                  <c:v>27.633943394435725</c:v>
                </c:pt>
                <c:pt idx="18">
                  <c:v>27.383194474487475</c:v>
                </c:pt>
                <c:pt idx="19">
                  <c:v>27.30361161844592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3.187602862172445</c:v>
                </c:pt>
                <c:pt idx="1">
                  <c:v>5.549396045412503</c:v>
                </c:pt>
                <c:pt idx="2">
                  <c:v>24.111651227707604</c:v>
                </c:pt>
                <c:pt idx="3">
                  <c:v>25.73875306985744</c:v>
                </c:pt>
                <c:pt idx="4">
                  <c:v>18.29142215507586</c:v>
                </c:pt>
                <c:pt idx="5">
                  <c:v>71.8993781274222</c:v>
                </c:pt>
                <c:pt idx="6">
                  <c:v>17.406812261313235</c:v>
                </c:pt>
                <c:pt idx="7">
                  <c:v>7.418040531074892</c:v>
                </c:pt>
                <c:pt idx="8">
                  <c:v>27.169557896024376</c:v>
                </c:pt>
                <c:pt idx="9">
                  <c:v>50.00014610370564</c:v>
                </c:pt>
                <c:pt idx="10">
                  <c:v>8.522937293781023</c:v>
                </c:pt>
                <c:pt idx="11">
                  <c:v>14.25799468170033</c:v>
                </c:pt>
                <c:pt idx="12">
                  <c:v>38.64343002931746</c:v>
                </c:pt>
                <c:pt idx="13">
                  <c:v>27.54527653013396</c:v>
                </c:pt>
                <c:pt idx="14">
                  <c:v>22.597086729436317</c:v>
                </c:pt>
                <c:pt idx="15">
                  <c:v>24.401871592471682</c:v>
                </c:pt>
                <c:pt idx="16">
                  <c:v>18.08647090135928</c:v>
                </c:pt>
                <c:pt idx="17">
                  <c:v>16.712001287525514</c:v>
                </c:pt>
                <c:pt idx="18">
                  <c:v>38.21133420521935</c:v>
                </c:pt>
                <c:pt idx="19">
                  <c:v>24.60780420756413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18.583004505439934</c:v>
                </c:pt>
                <c:pt idx="1">
                  <c:v>50.80331691984206</c:v>
                </c:pt>
                <c:pt idx="2">
                  <c:v>59.32175679087966</c:v>
                </c:pt>
                <c:pt idx="3">
                  <c:v>58.66533441480014</c:v>
                </c:pt>
                <c:pt idx="4">
                  <c:v>6.068621555145905</c:v>
                </c:pt>
                <c:pt idx="5">
                  <c:v>23.03210035623825</c:v>
                </c:pt>
                <c:pt idx="6">
                  <c:v>37.96387489841937</c:v>
                </c:pt>
                <c:pt idx="7">
                  <c:v>22.465869482813225</c:v>
                </c:pt>
                <c:pt idx="8">
                  <c:v>18.56465098984758</c:v>
                </c:pt>
                <c:pt idx="9">
                  <c:v>53.268966957779725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28.507099217789197</c:v>
                </c:pt>
                <c:pt idx="1">
                  <c:v>46.79397372298118</c:v>
                </c:pt>
                <c:pt idx="2">
                  <c:v>56.49607606399567</c:v>
                </c:pt>
                <c:pt idx="3">
                  <c:v>47.787951265678124</c:v>
                </c:pt>
                <c:pt idx="4">
                  <c:v>3.1501692814725253</c:v>
                </c:pt>
                <c:pt idx="5">
                  <c:v>59.839462402998684</c:v>
                </c:pt>
                <c:pt idx="6">
                  <c:v>49.52240060542052</c:v>
                </c:pt>
                <c:pt idx="7">
                  <c:v>30.91626535483341</c:v>
                </c:pt>
                <c:pt idx="8">
                  <c:v>24.401871592471682</c:v>
                </c:pt>
                <c:pt idx="9">
                  <c:v>72.07304616181051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27.633943394435725</c:v>
                </c:pt>
                <c:pt idx="1">
                  <c:v>47.907464573955664</c:v>
                </c:pt>
                <c:pt idx="2">
                  <c:v>45.56953120247367</c:v>
                </c:pt>
                <c:pt idx="3">
                  <c:v>65.99838301953872</c:v>
                </c:pt>
                <c:pt idx="4">
                  <c:v>1.0293438733231632</c:v>
                </c:pt>
                <c:pt idx="5">
                  <c:v>50.651269776306265</c:v>
                </c:pt>
                <c:pt idx="6">
                  <c:v>29.001582739861675</c:v>
                </c:pt>
                <c:pt idx="7">
                  <c:v>24.029935964497234</c:v>
                </c:pt>
                <c:pt idx="8">
                  <c:v>16.712001287525514</c:v>
                </c:pt>
                <c:pt idx="9">
                  <c:v>57.3265564830987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35.35881056330546</c:v>
                </c:pt>
                <c:pt idx="1">
                  <c:v>42.360376955614726</c:v>
                </c:pt>
                <c:pt idx="2">
                  <c:v>51.05561738928344</c:v>
                </c:pt>
                <c:pt idx="3">
                  <c:v>49.258323770244665</c:v>
                </c:pt>
                <c:pt idx="4">
                  <c:v>2.3913111165279197</c:v>
                </c:pt>
                <c:pt idx="5">
                  <c:v>37.571475923768695</c:v>
                </c:pt>
                <c:pt idx="6">
                  <c:v>58.734466218136575</c:v>
                </c:pt>
                <c:pt idx="7">
                  <c:v>34.1010216528852</c:v>
                </c:pt>
                <c:pt idx="8">
                  <c:v>18.29142215507586</c:v>
                </c:pt>
                <c:pt idx="9">
                  <c:v>62.2396042965482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24.975807427383092</c:v>
                </c:pt>
                <c:pt idx="1">
                  <c:v>52.612366362378495</c:v>
                </c:pt>
                <c:pt idx="2">
                  <c:v>48.49497046010801</c:v>
                </c:pt>
                <c:pt idx="3">
                  <c:v>61.121669492236144</c:v>
                </c:pt>
                <c:pt idx="4">
                  <c:v>12.8677991662287</c:v>
                </c:pt>
                <c:pt idx="5">
                  <c:v>39.8464326287164</c:v>
                </c:pt>
                <c:pt idx="6">
                  <c:v>36.70895828097522</c:v>
                </c:pt>
                <c:pt idx="7">
                  <c:v>15.52044989753823</c:v>
                </c:pt>
                <c:pt idx="8">
                  <c:v>16.11098156164169</c:v>
                </c:pt>
                <c:pt idx="9">
                  <c:v>58.76799040812643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23.479316256388746</c:v>
                </c:pt>
                <c:pt idx="1">
                  <c:v>52.901173473896215</c:v>
                </c:pt>
                <c:pt idx="2">
                  <c:v>50.16727813740114</c:v>
                </c:pt>
                <c:pt idx="3">
                  <c:v>50.69617257556357</c:v>
                </c:pt>
                <c:pt idx="4">
                  <c:v>2.3202170938062032</c:v>
                </c:pt>
                <c:pt idx="5">
                  <c:v>41.18732865755382</c:v>
                </c:pt>
                <c:pt idx="6">
                  <c:v>57.50587154527413</c:v>
                </c:pt>
                <c:pt idx="7">
                  <c:v>37.24892956291424</c:v>
                </c:pt>
                <c:pt idx="8">
                  <c:v>33.393630235697344</c:v>
                </c:pt>
                <c:pt idx="9">
                  <c:v>66.42902785443646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17.330699462858906</c:v>
                </c:pt>
                <c:pt idx="1">
                  <c:v>55.088592039473674</c:v>
                </c:pt>
                <c:pt idx="2">
                  <c:v>46.8015089205654</c:v>
                </c:pt>
                <c:pt idx="3">
                  <c:v>47.70958725104284</c:v>
                </c:pt>
                <c:pt idx="4">
                  <c:v>3.1010807245406125</c:v>
                </c:pt>
                <c:pt idx="5">
                  <c:v>46.641797285986335</c:v>
                </c:pt>
                <c:pt idx="6">
                  <c:v>34.049903824184014</c:v>
                </c:pt>
                <c:pt idx="7">
                  <c:v>39.70629401915842</c:v>
                </c:pt>
                <c:pt idx="8">
                  <c:v>26.89400461737636</c:v>
                </c:pt>
                <c:pt idx="9">
                  <c:v>58.17510673966092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26.61282877606128</c:v>
                </c:pt>
                <c:pt idx="1">
                  <c:v>48.2132051461358</c:v>
                </c:pt>
                <c:pt idx="2">
                  <c:v>42.17586911421487</c:v>
                </c:pt>
                <c:pt idx="3">
                  <c:v>48.48359011014031</c:v>
                </c:pt>
                <c:pt idx="4">
                  <c:v>1.2479839443749905</c:v>
                </c:pt>
                <c:pt idx="5">
                  <c:v>49.36125527167342</c:v>
                </c:pt>
                <c:pt idx="6">
                  <c:v>31.816775267863033</c:v>
                </c:pt>
                <c:pt idx="7">
                  <c:v>43.15709836406585</c:v>
                </c:pt>
                <c:pt idx="8">
                  <c:v>41.81273860664009</c:v>
                </c:pt>
                <c:pt idx="9">
                  <c:v>54.28232489060408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21.149350280085173</c:v>
                </c:pt>
                <c:pt idx="1">
                  <c:v>57.5757223707084</c:v>
                </c:pt>
                <c:pt idx="2">
                  <c:v>48.46178535548856</c:v>
                </c:pt>
                <c:pt idx="3">
                  <c:v>42.939356432604505</c:v>
                </c:pt>
                <c:pt idx="4">
                  <c:v>2.5198368719128696</c:v>
                </c:pt>
                <c:pt idx="5">
                  <c:v>51.87090847671083</c:v>
                </c:pt>
                <c:pt idx="6">
                  <c:v>34.336326125946954</c:v>
                </c:pt>
                <c:pt idx="7">
                  <c:v>31.635724626497232</c:v>
                </c:pt>
                <c:pt idx="8">
                  <c:v>42.212927468983985</c:v>
                </c:pt>
                <c:pt idx="9">
                  <c:v>43.90241372481777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16.28319707837642</c:v>
                </c:pt>
                <c:pt idx="1">
                  <c:v>53.480432106180885</c:v>
                </c:pt>
                <c:pt idx="2">
                  <c:v>36.56539328599183</c:v>
                </c:pt>
                <c:pt idx="3">
                  <c:v>50.258066592410174</c:v>
                </c:pt>
                <c:pt idx="4">
                  <c:v>0.9025489755157536</c:v>
                </c:pt>
                <c:pt idx="5">
                  <c:v>39.975224723981036</c:v>
                </c:pt>
                <c:pt idx="6">
                  <c:v>30.315896619576026</c:v>
                </c:pt>
                <c:pt idx="7">
                  <c:v>40.25275351971545</c:v>
                </c:pt>
                <c:pt idx="8">
                  <c:v>16.6493847860514</c:v>
                </c:pt>
                <c:pt idx="9">
                  <c:v>18.201477700680726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44.334828269667426</c:v>
                </c:pt>
                <c:pt idx="1">
                  <c:v>38.03230267444876</c:v>
                </c:pt>
                <c:pt idx="2">
                  <c:v>35.804465508894936</c:v>
                </c:pt>
                <c:pt idx="3">
                  <c:v>35.56020979947641</c:v>
                </c:pt>
                <c:pt idx="4">
                  <c:v>35.35881056330546</c:v>
                </c:pt>
                <c:pt idx="5">
                  <c:v>34.82145332245055</c:v>
                </c:pt>
                <c:pt idx="6">
                  <c:v>34.78406342567949</c:v>
                </c:pt>
                <c:pt idx="7">
                  <c:v>34.04766599172025</c:v>
                </c:pt>
                <c:pt idx="8">
                  <c:v>33.42165541655662</c:v>
                </c:pt>
                <c:pt idx="9">
                  <c:v>31.714893024900697</c:v>
                </c:pt>
                <c:pt idx="10">
                  <c:v>31.431041772959055</c:v>
                </c:pt>
                <c:pt idx="11">
                  <c:v>29.936038088754337</c:v>
                </c:pt>
                <c:pt idx="12">
                  <c:v>29.92769431811799</c:v>
                </c:pt>
                <c:pt idx="13">
                  <c:v>29.2688473024749</c:v>
                </c:pt>
                <c:pt idx="14">
                  <c:v>28.681574888974488</c:v>
                </c:pt>
                <c:pt idx="15">
                  <c:v>28.507099217789197</c:v>
                </c:pt>
                <c:pt idx="16">
                  <c:v>28.50343094389242</c:v>
                </c:pt>
                <c:pt idx="17">
                  <c:v>27.633943394435725</c:v>
                </c:pt>
                <c:pt idx="18">
                  <c:v>27.383194474487475</c:v>
                </c:pt>
                <c:pt idx="19">
                  <c:v>27.30361161844592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40.57905691654216</c:v>
                </c:pt>
                <c:pt idx="1">
                  <c:v>57.559078006997076</c:v>
                </c:pt>
                <c:pt idx="2">
                  <c:v>35.366283425200926</c:v>
                </c:pt>
                <c:pt idx="3">
                  <c:v>44.74972284143698</c:v>
                </c:pt>
                <c:pt idx="4">
                  <c:v>62.2396042965482</c:v>
                </c:pt>
                <c:pt idx="5">
                  <c:v>45.51402821105892</c:v>
                </c:pt>
                <c:pt idx="6">
                  <c:v>62.176731664519316</c:v>
                </c:pt>
                <c:pt idx="7">
                  <c:v>26.073924349328795</c:v>
                </c:pt>
                <c:pt idx="8">
                  <c:v>60.5126042190012</c:v>
                </c:pt>
                <c:pt idx="9">
                  <c:v>60.39848294326422</c:v>
                </c:pt>
                <c:pt idx="10">
                  <c:v>40.13942748305356</c:v>
                </c:pt>
                <c:pt idx="11">
                  <c:v>82.2318101992766</c:v>
                </c:pt>
                <c:pt idx="12">
                  <c:v>42.563121566340044</c:v>
                </c:pt>
                <c:pt idx="13">
                  <c:v>31.914331656475067</c:v>
                </c:pt>
                <c:pt idx="14">
                  <c:v>15.598260253494194</c:v>
                </c:pt>
                <c:pt idx="15">
                  <c:v>72.07304616181051</c:v>
                </c:pt>
                <c:pt idx="16">
                  <c:v>50.70247426771342</c:v>
                </c:pt>
                <c:pt idx="17">
                  <c:v>57.3265564830987</c:v>
                </c:pt>
                <c:pt idx="18">
                  <c:v>44.61292687487904</c:v>
                </c:pt>
                <c:pt idx="19">
                  <c:v>70.94508317119376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8.54352204158691</c:v>
                </c:pt>
                <c:pt idx="1">
                  <c:v>63.174579340859175</c:v>
                </c:pt>
                <c:pt idx="2">
                  <c:v>48.1766494168274</c:v>
                </c:pt>
                <c:pt idx="3">
                  <c:v>45.00328641438227</c:v>
                </c:pt>
                <c:pt idx="4">
                  <c:v>7.813692595024088</c:v>
                </c:pt>
                <c:pt idx="5">
                  <c:v>34.6377113611276</c:v>
                </c:pt>
                <c:pt idx="6">
                  <c:v>22.040128304471256</c:v>
                </c:pt>
                <c:pt idx="7">
                  <c:v>26.425743156740552</c:v>
                </c:pt>
                <c:pt idx="8">
                  <c:v>19.923152357756113</c:v>
                </c:pt>
                <c:pt idx="9">
                  <c:v>79.01442136709379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26.414668696719065</c:v>
                </c:pt>
                <c:pt idx="1">
                  <c:v>57.41419453482108</c:v>
                </c:pt>
                <c:pt idx="2">
                  <c:v>45.95319336841006</c:v>
                </c:pt>
                <c:pt idx="3">
                  <c:v>51.36300682062474</c:v>
                </c:pt>
                <c:pt idx="4">
                  <c:v>27.34434328679543</c:v>
                </c:pt>
                <c:pt idx="5">
                  <c:v>50.70679468356028</c:v>
                </c:pt>
                <c:pt idx="6">
                  <c:v>40.75452666468703</c:v>
                </c:pt>
                <c:pt idx="7">
                  <c:v>24.449070753157823</c:v>
                </c:pt>
                <c:pt idx="8">
                  <c:v>20.892396192210352</c:v>
                </c:pt>
                <c:pt idx="9">
                  <c:v>77.53442164276623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14.972535912650098</c:v>
                </c:pt>
                <c:pt idx="1">
                  <c:v>59.46520972678397</c:v>
                </c:pt>
                <c:pt idx="2">
                  <c:v>43.2355115724551</c:v>
                </c:pt>
                <c:pt idx="3">
                  <c:v>44.16879568809925</c:v>
                </c:pt>
                <c:pt idx="4">
                  <c:v>0.9119131384992113</c:v>
                </c:pt>
                <c:pt idx="5">
                  <c:v>59.37451175604893</c:v>
                </c:pt>
                <c:pt idx="6">
                  <c:v>37.65343395161537</c:v>
                </c:pt>
                <c:pt idx="7">
                  <c:v>32.552546587775275</c:v>
                </c:pt>
                <c:pt idx="8">
                  <c:v>16.14846999688262</c:v>
                </c:pt>
                <c:pt idx="9">
                  <c:v>26.927438364595655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29.936038088754337</c:v>
                </c:pt>
                <c:pt idx="1">
                  <c:v>38.78276403635805</c:v>
                </c:pt>
                <c:pt idx="2">
                  <c:v>66.62191769482877</c:v>
                </c:pt>
                <c:pt idx="3">
                  <c:v>45.22356527329607</c:v>
                </c:pt>
                <c:pt idx="4">
                  <c:v>1.7350526914254671</c:v>
                </c:pt>
                <c:pt idx="5">
                  <c:v>48.729133499461014</c:v>
                </c:pt>
                <c:pt idx="6">
                  <c:v>60.10604386875552</c:v>
                </c:pt>
                <c:pt idx="7">
                  <c:v>45.902110789086784</c:v>
                </c:pt>
                <c:pt idx="8">
                  <c:v>14.25799468170033</c:v>
                </c:pt>
                <c:pt idx="9">
                  <c:v>82.2318101992766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26.341886646446596</c:v>
                </c:pt>
                <c:pt idx="1">
                  <c:v>57.16671502702316</c:v>
                </c:pt>
                <c:pt idx="2">
                  <c:v>46.015122138656565</c:v>
                </c:pt>
                <c:pt idx="3">
                  <c:v>40.731419651925385</c:v>
                </c:pt>
                <c:pt idx="4">
                  <c:v>1.1359493676661399</c:v>
                </c:pt>
                <c:pt idx="5">
                  <c:v>54.53098751308584</c:v>
                </c:pt>
                <c:pt idx="6">
                  <c:v>50.9746631844492</c:v>
                </c:pt>
                <c:pt idx="7">
                  <c:v>38.223431575680756</c:v>
                </c:pt>
                <c:pt idx="8">
                  <c:v>9.846627232439372</c:v>
                </c:pt>
                <c:pt idx="9">
                  <c:v>82.14926414413559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31.714893024900697</c:v>
                </c:pt>
                <c:pt idx="1">
                  <c:v>52.482721593962786</c:v>
                </c:pt>
                <c:pt idx="2">
                  <c:v>53.053028635090556</c:v>
                </c:pt>
                <c:pt idx="3">
                  <c:v>45.52707147089133</c:v>
                </c:pt>
                <c:pt idx="4">
                  <c:v>1.4612574739634243</c:v>
                </c:pt>
                <c:pt idx="5">
                  <c:v>36.732400630867744</c:v>
                </c:pt>
                <c:pt idx="6">
                  <c:v>69.07603051343327</c:v>
                </c:pt>
                <c:pt idx="7">
                  <c:v>38.79620263753539</c:v>
                </c:pt>
                <c:pt idx="8">
                  <c:v>50.00014610370564</c:v>
                </c:pt>
                <c:pt idx="9">
                  <c:v>60.39848294326422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29.92769431811799</c:v>
                </c:pt>
                <c:pt idx="1">
                  <c:v>64.70502704977709</c:v>
                </c:pt>
                <c:pt idx="2">
                  <c:v>60.42041277939893</c:v>
                </c:pt>
                <c:pt idx="3">
                  <c:v>35.746344683019025</c:v>
                </c:pt>
                <c:pt idx="4">
                  <c:v>1.3532429030019415</c:v>
                </c:pt>
                <c:pt idx="5">
                  <c:v>62.67646499039858</c:v>
                </c:pt>
                <c:pt idx="6">
                  <c:v>36.79532262899123</c:v>
                </c:pt>
                <c:pt idx="7">
                  <c:v>38.62811763868206</c:v>
                </c:pt>
                <c:pt idx="8">
                  <c:v>38.64343002931746</c:v>
                </c:pt>
                <c:pt idx="9">
                  <c:v>42.563121566340044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4.296057362105098</c:v>
                </c:pt>
                <c:pt idx="1">
                  <c:v>47.192535836388444</c:v>
                </c:pt>
                <c:pt idx="2">
                  <c:v>50.92725392207759</c:v>
                </c:pt>
                <c:pt idx="3">
                  <c:v>44.99405461050214</c:v>
                </c:pt>
                <c:pt idx="4">
                  <c:v>24.83476614312212</c:v>
                </c:pt>
                <c:pt idx="5">
                  <c:v>31.828019591590245</c:v>
                </c:pt>
                <c:pt idx="6">
                  <c:v>23.461823285040786</c:v>
                </c:pt>
                <c:pt idx="7">
                  <c:v>30.96371766322017</c:v>
                </c:pt>
                <c:pt idx="8">
                  <c:v>20.57918320905814</c:v>
                </c:pt>
                <c:pt idx="9">
                  <c:v>51.04100260297287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22.02988325394931</c:v>
                </c:pt>
                <c:pt idx="1">
                  <c:v>53.05925907822527</c:v>
                </c:pt>
                <c:pt idx="2">
                  <c:v>44.663304248476905</c:v>
                </c:pt>
                <c:pt idx="3">
                  <c:v>45.38032659071407</c:v>
                </c:pt>
                <c:pt idx="4">
                  <c:v>1.046489410331743</c:v>
                </c:pt>
                <c:pt idx="5">
                  <c:v>36.49033440521922</c:v>
                </c:pt>
                <c:pt idx="6">
                  <c:v>65.42760809415562</c:v>
                </c:pt>
                <c:pt idx="7">
                  <c:v>42.574463530428254</c:v>
                </c:pt>
                <c:pt idx="8">
                  <c:v>18.313543353299973</c:v>
                </c:pt>
                <c:pt idx="9">
                  <c:v>60.70433348560812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17.476953820704757</c:v>
                </c:pt>
                <c:pt idx="1">
                  <c:v>62.16696332074464</c:v>
                </c:pt>
                <c:pt idx="2">
                  <c:v>64.03922020430242</c:v>
                </c:pt>
                <c:pt idx="3">
                  <c:v>52.89645037695409</c:v>
                </c:pt>
                <c:pt idx="4">
                  <c:v>1.785372829431802</c:v>
                </c:pt>
                <c:pt idx="5">
                  <c:v>48.237119140091394</c:v>
                </c:pt>
                <c:pt idx="6">
                  <c:v>52.49944386246041</c:v>
                </c:pt>
                <c:pt idx="7">
                  <c:v>27.990952775041418</c:v>
                </c:pt>
                <c:pt idx="8">
                  <c:v>9.80956951357878</c:v>
                </c:pt>
                <c:pt idx="9">
                  <c:v>37.29351834586617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64.70502704977709</c:v>
                </c:pt>
                <c:pt idx="1">
                  <c:v>63.888680918631486</c:v>
                </c:pt>
                <c:pt idx="2">
                  <c:v>63.193868596329985</c:v>
                </c:pt>
                <c:pt idx="3">
                  <c:v>63.174579340859175</c:v>
                </c:pt>
                <c:pt idx="4">
                  <c:v>62.16696332074464</c:v>
                </c:pt>
                <c:pt idx="5">
                  <c:v>62.00771975365041</c:v>
                </c:pt>
                <c:pt idx="6">
                  <c:v>61.4934687352056</c:v>
                </c:pt>
                <c:pt idx="7">
                  <c:v>61.18600884629828</c:v>
                </c:pt>
                <c:pt idx="8">
                  <c:v>61.14881233699916</c:v>
                </c:pt>
                <c:pt idx="9">
                  <c:v>59.46520972678397</c:v>
                </c:pt>
                <c:pt idx="10">
                  <c:v>59.366861298035595</c:v>
                </c:pt>
                <c:pt idx="11">
                  <c:v>58.7263887840355</c:v>
                </c:pt>
                <c:pt idx="12">
                  <c:v>58.62473047095359</c:v>
                </c:pt>
                <c:pt idx="13">
                  <c:v>57.5757223707084</c:v>
                </c:pt>
                <c:pt idx="14">
                  <c:v>57.51558134387369</c:v>
                </c:pt>
                <c:pt idx="15">
                  <c:v>57.41419453482108</c:v>
                </c:pt>
                <c:pt idx="16">
                  <c:v>57.16671502702316</c:v>
                </c:pt>
                <c:pt idx="17">
                  <c:v>57.05341937768085</c:v>
                </c:pt>
                <c:pt idx="18">
                  <c:v>56.874564755647654</c:v>
                </c:pt>
                <c:pt idx="19">
                  <c:v>56.82891781559769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29.92769431811799</c:v>
                </c:pt>
                <c:pt idx="1">
                  <c:v>8.153857301905287</c:v>
                </c:pt>
                <c:pt idx="2">
                  <c:v>35.56020979947641</c:v>
                </c:pt>
                <c:pt idx="3">
                  <c:v>8.54352204158691</c:v>
                </c:pt>
                <c:pt idx="4">
                  <c:v>17.476953820704757</c:v>
                </c:pt>
                <c:pt idx="5">
                  <c:v>11.361286699584623</c:v>
                </c:pt>
                <c:pt idx="6">
                  <c:v>24.69193718788515</c:v>
                </c:pt>
                <c:pt idx="7">
                  <c:v>15.304403676131017</c:v>
                </c:pt>
                <c:pt idx="8">
                  <c:v>17.656826532333348</c:v>
                </c:pt>
                <c:pt idx="9">
                  <c:v>14.972535912650098</c:v>
                </c:pt>
                <c:pt idx="10">
                  <c:v>27.30361161844592</c:v>
                </c:pt>
                <c:pt idx="11">
                  <c:v>28.681574888974488</c:v>
                </c:pt>
                <c:pt idx="12">
                  <c:v>29.2688473024749</c:v>
                </c:pt>
                <c:pt idx="13">
                  <c:v>21.149350280085173</c:v>
                </c:pt>
                <c:pt idx="14">
                  <c:v>11.520271922288195</c:v>
                </c:pt>
                <c:pt idx="15">
                  <c:v>26.414668696719065</c:v>
                </c:pt>
                <c:pt idx="16">
                  <c:v>26.341886646446596</c:v>
                </c:pt>
                <c:pt idx="17">
                  <c:v>13.445088146699245</c:v>
                </c:pt>
                <c:pt idx="18">
                  <c:v>13.738912355164782</c:v>
                </c:pt>
                <c:pt idx="19">
                  <c:v>20.264595113810806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27.383194474487475</c:v>
                </c:pt>
                <c:pt idx="1">
                  <c:v>51.91240752892484</c:v>
                </c:pt>
                <c:pt idx="2">
                  <c:v>53.77362063959719</c:v>
                </c:pt>
                <c:pt idx="3">
                  <c:v>48.13804728247136</c:v>
                </c:pt>
                <c:pt idx="4">
                  <c:v>1.0923227044117507</c:v>
                </c:pt>
                <c:pt idx="5">
                  <c:v>46.59734153566855</c:v>
                </c:pt>
                <c:pt idx="6">
                  <c:v>62.383219150544264</c:v>
                </c:pt>
                <c:pt idx="7">
                  <c:v>49.41593872302205</c:v>
                </c:pt>
                <c:pt idx="8">
                  <c:v>38.21133420521935</c:v>
                </c:pt>
                <c:pt idx="9">
                  <c:v>44.61292687487904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11.520271922288195</c:v>
                </c:pt>
                <c:pt idx="1">
                  <c:v>57.51558134387369</c:v>
                </c:pt>
                <c:pt idx="2">
                  <c:v>59.35139221445046</c:v>
                </c:pt>
                <c:pt idx="3">
                  <c:v>45.845621774593724</c:v>
                </c:pt>
                <c:pt idx="4">
                  <c:v>1.3301064577283699</c:v>
                </c:pt>
                <c:pt idx="5">
                  <c:v>41.5205100409586</c:v>
                </c:pt>
                <c:pt idx="6">
                  <c:v>15.031237504426752</c:v>
                </c:pt>
                <c:pt idx="7">
                  <c:v>40.7536944424617</c:v>
                </c:pt>
                <c:pt idx="8">
                  <c:v>5.038472483986331</c:v>
                </c:pt>
                <c:pt idx="9">
                  <c:v>50.3693522317138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26.487176193683705</c:v>
                </c:pt>
                <c:pt idx="1">
                  <c:v>51.49021707403967</c:v>
                </c:pt>
                <c:pt idx="2">
                  <c:v>54.50489351362681</c:v>
                </c:pt>
                <c:pt idx="3">
                  <c:v>59.087765169078686</c:v>
                </c:pt>
                <c:pt idx="4">
                  <c:v>3.2717562939038083</c:v>
                </c:pt>
                <c:pt idx="5">
                  <c:v>33.22885200374358</c:v>
                </c:pt>
                <c:pt idx="6">
                  <c:v>26.864539648844097</c:v>
                </c:pt>
                <c:pt idx="7">
                  <c:v>40.937793096750404</c:v>
                </c:pt>
                <c:pt idx="8">
                  <c:v>7.355984485221768</c:v>
                </c:pt>
                <c:pt idx="9">
                  <c:v>51.0730747977345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20.782052215758352</c:v>
                </c:pt>
                <c:pt idx="1">
                  <c:v>48.50203325761078</c:v>
                </c:pt>
                <c:pt idx="2">
                  <c:v>51.01923145168656</c:v>
                </c:pt>
                <c:pt idx="3">
                  <c:v>44.971219739867436</c:v>
                </c:pt>
                <c:pt idx="4">
                  <c:v>1.7912856396256953</c:v>
                </c:pt>
                <c:pt idx="5">
                  <c:v>53.9267810553752</c:v>
                </c:pt>
                <c:pt idx="6">
                  <c:v>26.461912917472272</c:v>
                </c:pt>
                <c:pt idx="7">
                  <c:v>51.46855608078091</c:v>
                </c:pt>
                <c:pt idx="8">
                  <c:v>23.16567046068289</c:v>
                </c:pt>
                <c:pt idx="9">
                  <c:v>51.03184780899171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33.42165541655662</c:v>
                </c:pt>
                <c:pt idx="1">
                  <c:v>45.71805336766295</c:v>
                </c:pt>
                <c:pt idx="2">
                  <c:v>37.41451829676831</c:v>
                </c:pt>
                <c:pt idx="3">
                  <c:v>50.11219038708567</c:v>
                </c:pt>
                <c:pt idx="4">
                  <c:v>4.388363427500371</c:v>
                </c:pt>
                <c:pt idx="5">
                  <c:v>49.98778471410406</c:v>
                </c:pt>
                <c:pt idx="6">
                  <c:v>30.692165631889</c:v>
                </c:pt>
                <c:pt idx="7">
                  <c:v>32.566530652878015</c:v>
                </c:pt>
                <c:pt idx="8">
                  <c:v>27.169557896024376</c:v>
                </c:pt>
                <c:pt idx="9">
                  <c:v>60.5126042190012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20.264595113810806</c:v>
                </c:pt>
                <c:pt idx="1">
                  <c:v>56.82891781559769</c:v>
                </c:pt>
                <c:pt idx="2">
                  <c:v>43.61521726736504</c:v>
                </c:pt>
                <c:pt idx="3">
                  <c:v>47.03890761679799</c:v>
                </c:pt>
                <c:pt idx="4">
                  <c:v>1.9422270159413046</c:v>
                </c:pt>
                <c:pt idx="5">
                  <c:v>46.43299148997748</c:v>
                </c:pt>
                <c:pt idx="6">
                  <c:v>30.2833425350537</c:v>
                </c:pt>
                <c:pt idx="7">
                  <c:v>38.92778063752587</c:v>
                </c:pt>
                <c:pt idx="8">
                  <c:v>7.253256058654616</c:v>
                </c:pt>
                <c:pt idx="9">
                  <c:v>6.851935063039446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18.517513773273002</c:v>
                </c:pt>
                <c:pt idx="1">
                  <c:v>50.0044844489922</c:v>
                </c:pt>
                <c:pt idx="2">
                  <c:v>56.07806069764227</c:v>
                </c:pt>
                <c:pt idx="3">
                  <c:v>49.50329616465426</c:v>
                </c:pt>
                <c:pt idx="4">
                  <c:v>4.4559766557978655</c:v>
                </c:pt>
                <c:pt idx="5">
                  <c:v>46.09434932919307</c:v>
                </c:pt>
                <c:pt idx="6">
                  <c:v>29.982286033508373</c:v>
                </c:pt>
                <c:pt idx="7">
                  <c:v>36.428197664231966</c:v>
                </c:pt>
                <c:pt idx="8">
                  <c:v>32.577409515083225</c:v>
                </c:pt>
                <c:pt idx="9">
                  <c:v>9.942244772465935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16.360156146615</c:v>
                </c:pt>
                <c:pt idx="1">
                  <c:v>53.81583853466386</c:v>
                </c:pt>
                <c:pt idx="2">
                  <c:v>50.736479132828684</c:v>
                </c:pt>
                <c:pt idx="3">
                  <c:v>44.88622150699431</c:v>
                </c:pt>
                <c:pt idx="4">
                  <c:v>2.931652407943657</c:v>
                </c:pt>
                <c:pt idx="5">
                  <c:v>32.511712843207704</c:v>
                </c:pt>
                <c:pt idx="6">
                  <c:v>52.194466020028976</c:v>
                </c:pt>
                <c:pt idx="7">
                  <c:v>40.591866205943745</c:v>
                </c:pt>
                <c:pt idx="8">
                  <c:v>41.95730744409307</c:v>
                </c:pt>
                <c:pt idx="9">
                  <c:v>55.38196394401793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24.435289795758745</c:v>
                </c:pt>
                <c:pt idx="1">
                  <c:v>56.01685134237448</c:v>
                </c:pt>
                <c:pt idx="2">
                  <c:v>53.041868086709826</c:v>
                </c:pt>
                <c:pt idx="3">
                  <c:v>44.2669981198661</c:v>
                </c:pt>
                <c:pt idx="4">
                  <c:v>7.0141751322015855</c:v>
                </c:pt>
                <c:pt idx="5">
                  <c:v>40.958825560147474</c:v>
                </c:pt>
                <c:pt idx="6">
                  <c:v>32.07698391490115</c:v>
                </c:pt>
                <c:pt idx="7">
                  <c:v>34.80379980187155</c:v>
                </c:pt>
                <c:pt idx="8">
                  <c:v>14.64495101993708</c:v>
                </c:pt>
                <c:pt idx="9">
                  <c:v>43.00419158858055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27.30361161844592</c:v>
                </c:pt>
                <c:pt idx="1">
                  <c:v>59.366861298035595</c:v>
                </c:pt>
                <c:pt idx="2">
                  <c:v>68.63838259894084</c:v>
                </c:pt>
                <c:pt idx="3">
                  <c:v>56.71850384549827</c:v>
                </c:pt>
                <c:pt idx="4">
                  <c:v>1.157933111573825</c:v>
                </c:pt>
                <c:pt idx="5">
                  <c:v>52.014322737178524</c:v>
                </c:pt>
                <c:pt idx="6">
                  <c:v>31.371157119823156</c:v>
                </c:pt>
                <c:pt idx="7">
                  <c:v>38.019690596027914</c:v>
                </c:pt>
                <c:pt idx="8">
                  <c:v>24.60780420756413</c:v>
                </c:pt>
                <c:pt idx="9">
                  <c:v>70.94508317119376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64.70502704977709</c:v>
                </c:pt>
                <c:pt idx="1">
                  <c:v>63.888680918631486</c:v>
                </c:pt>
                <c:pt idx="2">
                  <c:v>63.193868596329985</c:v>
                </c:pt>
                <c:pt idx="3">
                  <c:v>63.174579340859175</c:v>
                </c:pt>
                <c:pt idx="4">
                  <c:v>62.16696332074464</c:v>
                </c:pt>
                <c:pt idx="5">
                  <c:v>62.00771975365041</c:v>
                </c:pt>
                <c:pt idx="6">
                  <c:v>61.4934687352056</c:v>
                </c:pt>
                <c:pt idx="7">
                  <c:v>61.18600884629828</c:v>
                </c:pt>
                <c:pt idx="8">
                  <c:v>61.14881233699916</c:v>
                </c:pt>
                <c:pt idx="9">
                  <c:v>59.46520972678397</c:v>
                </c:pt>
                <c:pt idx="10">
                  <c:v>59.366861298035595</c:v>
                </c:pt>
                <c:pt idx="11">
                  <c:v>58.7263887840355</c:v>
                </c:pt>
                <c:pt idx="12">
                  <c:v>58.62473047095359</c:v>
                </c:pt>
                <c:pt idx="13">
                  <c:v>57.5757223707084</c:v>
                </c:pt>
                <c:pt idx="14">
                  <c:v>57.51558134387369</c:v>
                </c:pt>
                <c:pt idx="15">
                  <c:v>57.41419453482108</c:v>
                </c:pt>
                <c:pt idx="16">
                  <c:v>57.16671502702316</c:v>
                </c:pt>
                <c:pt idx="17">
                  <c:v>57.05341937768085</c:v>
                </c:pt>
                <c:pt idx="18">
                  <c:v>56.874564755647654</c:v>
                </c:pt>
                <c:pt idx="19">
                  <c:v>56.82891781559769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60.42041277939893</c:v>
                </c:pt>
                <c:pt idx="1">
                  <c:v>52.603913883582145</c:v>
                </c:pt>
                <c:pt idx="2">
                  <c:v>48.726558609016266</c:v>
                </c:pt>
                <c:pt idx="3">
                  <c:v>48.1766494168274</c:v>
                </c:pt>
                <c:pt idx="4">
                  <c:v>64.03922020430242</c:v>
                </c:pt>
                <c:pt idx="5">
                  <c:v>57.81297047182589</c:v>
                </c:pt>
                <c:pt idx="6">
                  <c:v>63.486666269036334</c:v>
                </c:pt>
                <c:pt idx="7">
                  <c:v>44.676281571502294</c:v>
                </c:pt>
                <c:pt idx="8">
                  <c:v>57.953922704323055</c:v>
                </c:pt>
                <c:pt idx="9">
                  <c:v>43.2355115724551</c:v>
                </c:pt>
                <c:pt idx="10">
                  <c:v>68.63838259894084</c:v>
                </c:pt>
                <c:pt idx="11">
                  <c:v>48.45615708396541</c:v>
                </c:pt>
                <c:pt idx="12">
                  <c:v>38.804187533753044</c:v>
                </c:pt>
                <c:pt idx="13">
                  <c:v>48.46178535548856</c:v>
                </c:pt>
                <c:pt idx="14">
                  <c:v>59.35139221445046</c:v>
                </c:pt>
                <c:pt idx="15">
                  <c:v>45.95319336841006</c:v>
                </c:pt>
                <c:pt idx="16">
                  <c:v>46.015122138656565</c:v>
                </c:pt>
                <c:pt idx="17">
                  <c:v>51.23806592551971</c:v>
                </c:pt>
                <c:pt idx="18">
                  <c:v>45.96304543342301</c:v>
                </c:pt>
                <c:pt idx="19">
                  <c:v>43.61521726736504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34.04766599172025</c:v>
                </c:pt>
                <c:pt idx="1">
                  <c:v>53.78073488829961</c:v>
                </c:pt>
                <c:pt idx="2">
                  <c:v>40.989860299088335</c:v>
                </c:pt>
                <c:pt idx="3">
                  <c:v>44.51516149153193</c:v>
                </c:pt>
                <c:pt idx="4">
                  <c:v>6.097835619524662</c:v>
                </c:pt>
                <c:pt idx="5">
                  <c:v>68.56611841585116</c:v>
                </c:pt>
                <c:pt idx="6">
                  <c:v>51.0624085666908</c:v>
                </c:pt>
                <c:pt idx="7">
                  <c:v>33.63689638890719</c:v>
                </c:pt>
                <c:pt idx="8">
                  <c:v>7.418040531074892</c:v>
                </c:pt>
                <c:pt idx="9">
                  <c:v>26.073924349328795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31.431041772959055</c:v>
                </c:pt>
                <c:pt idx="1">
                  <c:v>55.962922956488136</c:v>
                </c:pt>
                <c:pt idx="2">
                  <c:v>57.41673928678072</c:v>
                </c:pt>
                <c:pt idx="3">
                  <c:v>31.557212466658207</c:v>
                </c:pt>
                <c:pt idx="4">
                  <c:v>1.479252267754158</c:v>
                </c:pt>
                <c:pt idx="5">
                  <c:v>38.2887102102684</c:v>
                </c:pt>
                <c:pt idx="6">
                  <c:v>23.198981750768873</c:v>
                </c:pt>
                <c:pt idx="7">
                  <c:v>34.49044623084414</c:v>
                </c:pt>
                <c:pt idx="8">
                  <c:v>8.522937293781023</c:v>
                </c:pt>
                <c:pt idx="9">
                  <c:v>40.13942748305356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8.153857301905287</c:v>
                </c:pt>
                <c:pt idx="1">
                  <c:v>63.888680918631486</c:v>
                </c:pt>
                <c:pt idx="2">
                  <c:v>52.603913883582145</c:v>
                </c:pt>
                <c:pt idx="3">
                  <c:v>40.5190081408877</c:v>
                </c:pt>
                <c:pt idx="4">
                  <c:v>13.573615917954216</c:v>
                </c:pt>
                <c:pt idx="5">
                  <c:v>36.360722479809354</c:v>
                </c:pt>
                <c:pt idx="6">
                  <c:v>36.32066370222839</c:v>
                </c:pt>
                <c:pt idx="7">
                  <c:v>34.905624244944654</c:v>
                </c:pt>
                <c:pt idx="8">
                  <c:v>17.690167522016864</c:v>
                </c:pt>
                <c:pt idx="9">
                  <c:v>67.06453046708074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19.785465502606552</c:v>
                </c:pt>
                <c:pt idx="1">
                  <c:v>48.01808718177067</c:v>
                </c:pt>
                <c:pt idx="2">
                  <c:v>45.39749336847268</c:v>
                </c:pt>
                <c:pt idx="3">
                  <c:v>54.030554833882526</c:v>
                </c:pt>
                <c:pt idx="4">
                  <c:v>2.1232061775574294</c:v>
                </c:pt>
                <c:pt idx="5">
                  <c:v>36.489402704951296</c:v>
                </c:pt>
                <c:pt idx="6">
                  <c:v>51.65110977308834</c:v>
                </c:pt>
                <c:pt idx="7">
                  <c:v>34.02050231213459</c:v>
                </c:pt>
                <c:pt idx="8">
                  <c:v>19.341381640330166</c:v>
                </c:pt>
                <c:pt idx="9">
                  <c:v>59.58843061223654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17.656826532333348</c:v>
                </c:pt>
                <c:pt idx="1">
                  <c:v>61.14881233699916</c:v>
                </c:pt>
                <c:pt idx="2">
                  <c:v>57.953922704323055</c:v>
                </c:pt>
                <c:pt idx="3">
                  <c:v>48.20364101747119</c:v>
                </c:pt>
                <c:pt idx="4">
                  <c:v>5.143312197418549</c:v>
                </c:pt>
                <c:pt idx="5">
                  <c:v>50.858312911732824</c:v>
                </c:pt>
                <c:pt idx="6">
                  <c:v>66.82540878997554</c:v>
                </c:pt>
                <c:pt idx="7">
                  <c:v>22.374983543536317</c:v>
                </c:pt>
                <c:pt idx="8">
                  <c:v>20.121784313871938</c:v>
                </c:pt>
                <c:pt idx="9">
                  <c:v>53.42054597707272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35.56020979947641</c:v>
                </c:pt>
                <c:pt idx="1">
                  <c:v>63.193868596329985</c:v>
                </c:pt>
                <c:pt idx="2">
                  <c:v>48.726558609016266</c:v>
                </c:pt>
                <c:pt idx="3">
                  <c:v>52.813485580094294</c:v>
                </c:pt>
                <c:pt idx="4">
                  <c:v>1.358234234631523</c:v>
                </c:pt>
                <c:pt idx="5">
                  <c:v>41.58168061649757</c:v>
                </c:pt>
                <c:pt idx="6">
                  <c:v>26.98307315092067</c:v>
                </c:pt>
                <c:pt idx="7">
                  <c:v>22.741092332870444</c:v>
                </c:pt>
                <c:pt idx="8">
                  <c:v>25.73875306985744</c:v>
                </c:pt>
                <c:pt idx="9">
                  <c:v>44.74972284143698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13.738912355164782</c:v>
                </c:pt>
                <c:pt idx="1">
                  <c:v>56.874564755647654</c:v>
                </c:pt>
                <c:pt idx="2">
                  <c:v>45.96304543342301</c:v>
                </c:pt>
                <c:pt idx="3">
                  <c:v>42.95471052262767</c:v>
                </c:pt>
                <c:pt idx="4">
                  <c:v>26.408670884189004</c:v>
                </c:pt>
                <c:pt idx="5">
                  <c:v>36.46102101889163</c:v>
                </c:pt>
                <c:pt idx="6">
                  <c:v>19.721560748865393</c:v>
                </c:pt>
                <c:pt idx="7">
                  <c:v>24.241955909133242</c:v>
                </c:pt>
                <c:pt idx="8">
                  <c:v>11.126096698022529</c:v>
                </c:pt>
                <c:pt idx="9">
                  <c:v>47.695568130149404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20.859268772352657</c:v>
                </c:pt>
                <c:pt idx="1">
                  <c:v>44.33136612749532</c:v>
                </c:pt>
                <c:pt idx="2">
                  <c:v>49.38370389164798</c:v>
                </c:pt>
                <c:pt idx="3">
                  <c:v>39.95355002726532</c:v>
                </c:pt>
                <c:pt idx="4">
                  <c:v>0.7551773439835848</c:v>
                </c:pt>
                <c:pt idx="5">
                  <c:v>54.267749317618836</c:v>
                </c:pt>
                <c:pt idx="6">
                  <c:v>46.60910685421208</c:v>
                </c:pt>
                <c:pt idx="7">
                  <c:v>41.21628677710337</c:v>
                </c:pt>
                <c:pt idx="8">
                  <c:v>19.253831332979892</c:v>
                </c:pt>
                <c:pt idx="9">
                  <c:v>39.93361875987552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38.03230267444876</c:v>
                </c:pt>
                <c:pt idx="1">
                  <c:v>45.73503216359643</c:v>
                </c:pt>
                <c:pt idx="2">
                  <c:v>52.94576876941562</c:v>
                </c:pt>
                <c:pt idx="3">
                  <c:v>46.95717839696528</c:v>
                </c:pt>
                <c:pt idx="4">
                  <c:v>0.9892574218986661</c:v>
                </c:pt>
                <c:pt idx="5">
                  <c:v>48.52463703741722</c:v>
                </c:pt>
                <c:pt idx="6">
                  <c:v>15.642874504948274</c:v>
                </c:pt>
                <c:pt idx="7">
                  <c:v>33.40095423594964</c:v>
                </c:pt>
                <c:pt idx="8">
                  <c:v>5.549396045412503</c:v>
                </c:pt>
                <c:pt idx="9">
                  <c:v>57.559078006997076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24.69193718788515</c:v>
                </c:pt>
                <c:pt idx="1">
                  <c:v>61.4934687352056</c:v>
                </c:pt>
                <c:pt idx="2">
                  <c:v>63.486666269036334</c:v>
                </c:pt>
                <c:pt idx="3">
                  <c:v>48.368608897796996</c:v>
                </c:pt>
                <c:pt idx="4">
                  <c:v>6.205825193457</c:v>
                </c:pt>
                <c:pt idx="5">
                  <c:v>30.14056111736931</c:v>
                </c:pt>
                <c:pt idx="6">
                  <c:v>46.59107366650095</c:v>
                </c:pt>
                <c:pt idx="7">
                  <c:v>24.400363739644717</c:v>
                </c:pt>
                <c:pt idx="8">
                  <c:v>28.49897274826759</c:v>
                </c:pt>
                <c:pt idx="9">
                  <c:v>57.299552040179286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64.70502704977709</c:v>
                </c:pt>
                <c:pt idx="1">
                  <c:v>63.888680918631486</c:v>
                </c:pt>
                <c:pt idx="2">
                  <c:v>63.193868596329985</c:v>
                </c:pt>
                <c:pt idx="3">
                  <c:v>63.174579340859175</c:v>
                </c:pt>
                <c:pt idx="4">
                  <c:v>62.16696332074464</c:v>
                </c:pt>
                <c:pt idx="5">
                  <c:v>62.00771975365041</c:v>
                </c:pt>
                <c:pt idx="6">
                  <c:v>61.4934687352056</c:v>
                </c:pt>
                <c:pt idx="7">
                  <c:v>61.18600884629828</c:v>
                </c:pt>
                <c:pt idx="8">
                  <c:v>61.14881233699916</c:v>
                </c:pt>
                <c:pt idx="9">
                  <c:v>59.46520972678397</c:v>
                </c:pt>
                <c:pt idx="10">
                  <c:v>59.366861298035595</c:v>
                </c:pt>
                <c:pt idx="11">
                  <c:v>58.7263887840355</c:v>
                </c:pt>
                <c:pt idx="12">
                  <c:v>58.62473047095359</c:v>
                </c:pt>
                <c:pt idx="13">
                  <c:v>57.5757223707084</c:v>
                </c:pt>
                <c:pt idx="14">
                  <c:v>57.51558134387369</c:v>
                </c:pt>
                <c:pt idx="15">
                  <c:v>57.41419453482108</c:v>
                </c:pt>
                <c:pt idx="16">
                  <c:v>57.16671502702316</c:v>
                </c:pt>
                <c:pt idx="17">
                  <c:v>57.05341937768085</c:v>
                </c:pt>
                <c:pt idx="18">
                  <c:v>56.874564755647654</c:v>
                </c:pt>
                <c:pt idx="19">
                  <c:v>56.82891781559769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35.746344683019025</c:v>
                </c:pt>
                <c:pt idx="1">
                  <c:v>40.5190081408877</c:v>
                </c:pt>
                <c:pt idx="2">
                  <c:v>52.813485580094294</c:v>
                </c:pt>
                <c:pt idx="3">
                  <c:v>45.00328641438227</c:v>
                </c:pt>
                <c:pt idx="4">
                  <c:v>52.89645037695409</c:v>
                </c:pt>
                <c:pt idx="5">
                  <c:v>44.999953800260194</c:v>
                </c:pt>
                <c:pt idx="6">
                  <c:v>48.368608897796996</c:v>
                </c:pt>
                <c:pt idx="7">
                  <c:v>52.83782485869435</c:v>
                </c:pt>
                <c:pt idx="8">
                  <c:v>48.20364101747119</c:v>
                </c:pt>
                <c:pt idx="9">
                  <c:v>44.16879568809925</c:v>
                </c:pt>
                <c:pt idx="10">
                  <c:v>56.71850384549827</c:v>
                </c:pt>
                <c:pt idx="11">
                  <c:v>54.92994107261996</c:v>
                </c:pt>
                <c:pt idx="12">
                  <c:v>47.10347665737041</c:v>
                </c:pt>
                <c:pt idx="13">
                  <c:v>42.939356432604505</c:v>
                </c:pt>
                <c:pt idx="14">
                  <c:v>45.845621774593724</c:v>
                </c:pt>
                <c:pt idx="15">
                  <c:v>51.36300682062474</c:v>
                </c:pt>
                <c:pt idx="16">
                  <c:v>40.731419651925385</c:v>
                </c:pt>
                <c:pt idx="17">
                  <c:v>35.13141785346612</c:v>
                </c:pt>
                <c:pt idx="18">
                  <c:v>42.95471052262767</c:v>
                </c:pt>
                <c:pt idx="19">
                  <c:v>47.03890761679799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25.16155079600778</c:v>
                </c:pt>
                <c:pt idx="1">
                  <c:v>49.94485850187243</c:v>
                </c:pt>
                <c:pt idx="2">
                  <c:v>56.33852874551909</c:v>
                </c:pt>
                <c:pt idx="3">
                  <c:v>39.95992419206582</c:v>
                </c:pt>
                <c:pt idx="4">
                  <c:v>3.6076291352594008</c:v>
                </c:pt>
                <c:pt idx="5">
                  <c:v>64.0557589975282</c:v>
                </c:pt>
                <c:pt idx="6">
                  <c:v>27.87769903427914</c:v>
                </c:pt>
                <c:pt idx="7">
                  <c:v>37.31444064098279</c:v>
                </c:pt>
                <c:pt idx="8">
                  <c:v>18.279398146000975</c:v>
                </c:pt>
                <c:pt idx="9">
                  <c:v>72.32369853112205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25.904204610301242</c:v>
                </c:pt>
                <c:pt idx="1">
                  <c:v>49.06099558272795</c:v>
                </c:pt>
                <c:pt idx="2">
                  <c:v>54.75611688059801</c:v>
                </c:pt>
                <c:pt idx="3">
                  <c:v>38.726048686834375</c:v>
                </c:pt>
                <c:pt idx="4">
                  <c:v>3.820858411559745</c:v>
                </c:pt>
                <c:pt idx="5">
                  <c:v>46.75321848647603</c:v>
                </c:pt>
                <c:pt idx="6">
                  <c:v>49.68942786352125</c:v>
                </c:pt>
                <c:pt idx="7">
                  <c:v>41.31199082382793</c:v>
                </c:pt>
                <c:pt idx="8">
                  <c:v>1.4749936749478225</c:v>
                </c:pt>
                <c:pt idx="9">
                  <c:v>22.870592851077124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13.445088146699245</c:v>
                </c:pt>
                <c:pt idx="1">
                  <c:v>57.05341937768085</c:v>
                </c:pt>
                <c:pt idx="2">
                  <c:v>51.23806592551971</c:v>
                </c:pt>
                <c:pt idx="3">
                  <c:v>35.13141785346612</c:v>
                </c:pt>
                <c:pt idx="4">
                  <c:v>1.1611973728083467</c:v>
                </c:pt>
                <c:pt idx="5">
                  <c:v>48.5319169348834</c:v>
                </c:pt>
                <c:pt idx="6">
                  <c:v>32.61566110955499</c:v>
                </c:pt>
                <c:pt idx="7">
                  <c:v>42.305531126205295</c:v>
                </c:pt>
                <c:pt idx="8">
                  <c:v>43.10924369731177</c:v>
                </c:pt>
                <c:pt idx="9">
                  <c:v>49.923508493672635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34.78406342567949</c:v>
                </c:pt>
                <c:pt idx="1">
                  <c:v>44.95845720935511</c:v>
                </c:pt>
                <c:pt idx="2">
                  <c:v>42.98583803822979</c:v>
                </c:pt>
                <c:pt idx="3">
                  <c:v>37.002941422787025</c:v>
                </c:pt>
                <c:pt idx="4">
                  <c:v>13.67336197035811</c:v>
                </c:pt>
                <c:pt idx="5">
                  <c:v>47.37809786821474</c:v>
                </c:pt>
                <c:pt idx="6">
                  <c:v>35.16419565522975</c:v>
                </c:pt>
                <c:pt idx="7">
                  <c:v>41.392402751906396</c:v>
                </c:pt>
                <c:pt idx="8">
                  <c:v>17.406812261313235</c:v>
                </c:pt>
                <c:pt idx="9">
                  <c:v>62.176731664519316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29.2688473024749</c:v>
                </c:pt>
                <c:pt idx="1">
                  <c:v>58.62473047095359</c:v>
                </c:pt>
                <c:pt idx="2">
                  <c:v>38.804187533753044</c:v>
                </c:pt>
                <c:pt idx="3">
                  <c:v>47.10347665737041</c:v>
                </c:pt>
                <c:pt idx="4">
                  <c:v>1.2669133324569517</c:v>
                </c:pt>
                <c:pt idx="5">
                  <c:v>39.292063580516256</c:v>
                </c:pt>
                <c:pt idx="6">
                  <c:v>23.145143915305262</c:v>
                </c:pt>
                <c:pt idx="7">
                  <c:v>30.795354890910563</c:v>
                </c:pt>
                <c:pt idx="8">
                  <c:v>27.54527653013396</c:v>
                </c:pt>
                <c:pt idx="9">
                  <c:v>31.914331656475067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28.681574888974488</c:v>
                </c:pt>
                <c:pt idx="1">
                  <c:v>58.7263887840355</c:v>
                </c:pt>
                <c:pt idx="2">
                  <c:v>48.45615708396541</c:v>
                </c:pt>
                <c:pt idx="3">
                  <c:v>54.92994107261996</c:v>
                </c:pt>
                <c:pt idx="4">
                  <c:v>1.9824112581303688</c:v>
                </c:pt>
                <c:pt idx="5">
                  <c:v>52.86037854043051</c:v>
                </c:pt>
                <c:pt idx="6">
                  <c:v>47.926199301793524</c:v>
                </c:pt>
                <c:pt idx="7">
                  <c:v>30.70586355123595</c:v>
                </c:pt>
                <c:pt idx="8">
                  <c:v>22.597086729436317</c:v>
                </c:pt>
                <c:pt idx="9">
                  <c:v>15.598260253494194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14.128919516813687</c:v>
                </c:pt>
                <c:pt idx="1">
                  <c:v>39.034472587325226</c:v>
                </c:pt>
                <c:pt idx="2">
                  <c:v>43.0893926067406</c:v>
                </c:pt>
                <c:pt idx="3">
                  <c:v>36.26278532660376</c:v>
                </c:pt>
                <c:pt idx="4">
                  <c:v>4.575179573503635</c:v>
                </c:pt>
                <c:pt idx="5">
                  <c:v>52.31037406022029</c:v>
                </c:pt>
                <c:pt idx="6">
                  <c:v>37.83959064485343</c:v>
                </c:pt>
                <c:pt idx="7">
                  <c:v>26.90962239651127</c:v>
                </c:pt>
                <c:pt idx="8">
                  <c:v>22.012495299310658</c:v>
                </c:pt>
                <c:pt idx="9">
                  <c:v>60.425498455976474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26.428001393995988</c:v>
                </c:pt>
                <c:pt idx="1">
                  <c:v>44.58435909174345</c:v>
                </c:pt>
                <c:pt idx="2">
                  <c:v>43.315078095622276</c:v>
                </c:pt>
                <c:pt idx="3">
                  <c:v>49.91554918128156</c:v>
                </c:pt>
                <c:pt idx="4">
                  <c:v>3.7908860283937917</c:v>
                </c:pt>
                <c:pt idx="5">
                  <c:v>46.059695771164826</c:v>
                </c:pt>
                <c:pt idx="6">
                  <c:v>40.61141141012252</c:v>
                </c:pt>
                <c:pt idx="7">
                  <c:v>41.90467580904558</c:v>
                </c:pt>
                <c:pt idx="8">
                  <c:v>18.628853956012577</c:v>
                </c:pt>
                <c:pt idx="9">
                  <c:v>75.54115559502081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34.82145332245055</c:v>
                </c:pt>
                <c:pt idx="1">
                  <c:v>51.822576313080894</c:v>
                </c:pt>
                <c:pt idx="2">
                  <c:v>37.6433262736596</c:v>
                </c:pt>
                <c:pt idx="3">
                  <c:v>51.752753345147454</c:v>
                </c:pt>
                <c:pt idx="4">
                  <c:v>0.9482707581206107</c:v>
                </c:pt>
                <c:pt idx="5">
                  <c:v>12.713075699649933</c:v>
                </c:pt>
                <c:pt idx="6">
                  <c:v>39.70483059370011</c:v>
                </c:pt>
                <c:pt idx="7">
                  <c:v>28.906194371338202</c:v>
                </c:pt>
                <c:pt idx="8">
                  <c:v>71.8993781274222</c:v>
                </c:pt>
                <c:pt idx="9">
                  <c:v>45.51402821105892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15.672812073056145</c:v>
                </c:pt>
                <c:pt idx="1">
                  <c:v>44.94248739584758</c:v>
                </c:pt>
                <c:pt idx="2">
                  <c:v>54.55712385580873</c:v>
                </c:pt>
                <c:pt idx="3">
                  <c:v>41.37417935336764</c:v>
                </c:pt>
                <c:pt idx="4">
                  <c:v>10.805262853481763</c:v>
                </c:pt>
                <c:pt idx="5">
                  <c:v>21.929128336093378</c:v>
                </c:pt>
                <c:pt idx="6">
                  <c:v>24.051516476430955</c:v>
                </c:pt>
                <c:pt idx="7">
                  <c:v>37.63708289004993</c:v>
                </c:pt>
                <c:pt idx="8">
                  <c:v>17.743776655261378</c:v>
                </c:pt>
                <c:pt idx="9">
                  <c:v>60.60975163883234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64.70502704977709</c:v>
                </c:pt>
                <c:pt idx="1">
                  <c:v>63.888680918631486</c:v>
                </c:pt>
                <c:pt idx="2">
                  <c:v>63.193868596329985</c:v>
                </c:pt>
                <c:pt idx="3">
                  <c:v>63.174579340859175</c:v>
                </c:pt>
                <c:pt idx="4">
                  <c:v>62.16696332074464</c:v>
                </c:pt>
                <c:pt idx="5">
                  <c:v>62.00771975365041</c:v>
                </c:pt>
                <c:pt idx="6">
                  <c:v>61.4934687352056</c:v>
                </c:pt>
                <c:pt idx="7">
                  <c:v>61.18600884629828</c:v>
                </c:pt>
                <c:pt idx="8">
                  <c:v>61.14881233699916</c:v>
                </c:pt>
                <c:pt idx="9">
                  <c:v>59.46520972678397</c:v>
                </c:pt>
                <c:pt idx="10">
                  <c:v>59.366861298035595</c:v>
                </c:pt>
                <c:pt idx="11">
                  <c:v>58.7263887840355</c:v>
                </c:pt>
                <c:pt idx="12">
                  <c:v>58.62473047095359</c:v>
                </c:pt>
                <c:pt idx="13">
                  <c:v>57.5757223707084</c:v>
                </c:pt>
                <c:pt idx="14">
                  <c:v>57.51558134387369</c:v>
                </c:pt>
                <c:pt idx="15">
                  <c:v>57.41419453482108</c:v>
                </c:pt>
                <c:pt idx="16">
                  <c:v>57.16671502702316</c:v>
                </c:pt>
                <c:pt idx="17">
                  <c:v>57.05341937768085</c:v>
                </c:pt>
                <c:pt idx="18">
                  <c:v>56.874564755647654</c:v>
                </c:pt>
                <c:pt idx="19">
                  <c:v>56.82891781559769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1.3532429030019415</c:v>
                </c:pt>
                <c:pt idx="1">
                  <c:v>13.573615917954216</c:v>
                </c:pt>
                <c:pt idx="2">
                  <c:v>1.358234234631523</c:v>
                </c:pt>
                <c:pt idx="3">
                  <c:v>7.813692595024088</c:v>
                </c:pt>
                <c:pt idx="4">
                  <c:v>1.785372829431802</c:v>
                </c:pt>
                <c:pt idx="5">
                  <c:v>1.490022228986401</c:v>
                </c:pt>
                <c:pt idx="6">
                  <c:v>6.205825193457</c:v>
                </c:pt>
                <c:pt idx="7">
                  <c:v>3.947120274173623</c:v>
                </c:pt>
                <c:pt idx="8">
                  <c:v>5.143312197418549</c:v>
                </c:pt>
                <c:pt idx="9">
                  <c:v>0.9119131384992113</c:v>
                </c:pt>
                <c:pt idx="10">
                  <c:v>1.157933111573825</c:v>
                </c:pt>
                <c:pt idx="11">
                  <c:v>1.9824112581303688</c:v>
                </c:pt>
                <c:pt idx="12">
                  <c:v>1.2669133324569517</c:v>
                </c:pt>
                <c:pt idx="13">
                  <c:v>2.5198368719128696</c:v>
                </c:pt>
                <c:pt idx="14">
                  <c:v>1.3301064577283699</c:v>
                </c:pt>
                <c:pt idx="15">
                  <c:v>27.34434328679543</c:v>
                </c:pt>
                <c:pt idx="16">
                  <c:v>1.1359493676661399</c:v>
                </c:pt>
                <c:pt idx="17">
                  <c:v>1.1611973728083467</c:v>
                </c:pt>
                <c:pt idx="18">
                  <c:v>26.408670884189004</c:v>
                </c:pt>
                <c:pt idx="19">
                  <c:v>1.9422270159413046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11.361286699584623</c:v>
                </c:pt>
                <c:pt idx="1">
                  <c:v>62.00771975365041</c:v>
                </c:pt>
                <c:pt idx="2">
                  <c:v>57.81297047182589</c:v>
                </c:pt>
                <c:pt idx="3">
                  <c:v>44.999953800260194</c:v>
                </c:pt>
                <c:pt idx="4">
                  <c:v>1.490022228986401</c:v>
                </c:pt>
                <c:pt idx="5">
                  <c:v>60.54689271389003</c:v>
                </c:pt>
                <c:pt idx="6">
                  <c:v>32.9286466151945</c:v>
                </c:pt>
                <c:pt idx="7">
                  <c:v>35.30412611086301</c:v>
                </c:pt>
                <c:pt idx="8">
                  <c:v>5.628532502271572</c:v>
                </c:pt>
                <c:pt idx="9">
                  <c:v>62.39477709119007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20.348686861246158</c:v>
                </c:pt>
                <c:pt idx="1">
                  <c:v>35.90254451460481</c:v>
                </c:pt>
                <c:pt idx="2">
                  <c:v>54.2819169228783</c:v>
                </c:pt>
                <c:pt idx="3">
                  <c:v>50.04954734599355</c:v>
                </c:pt>
                <c:pt idx="4">
                  <c:v>25.376960121205887</c:v>
                </c:pt>
                <c:pt idx="5">
                  <c:v>34.57359482702944</c:v>
                </c:pt>
                <c:pt idx="6">
                  <c:v>49.48813277362362</c:v>
                </c:pt>
                <c:pt idx="7">
                  <c:v>27.023724743748357</c:v>
                </c:pt>
                <c:pt idx="8">
                  <c:v>18.524843647644023</c:v>
                </c:pt>
                <c:pt idx="9">
                  <c:v>45.38426912019627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26.290533928515895</c:v>
                </c:pt>
                <c:pt idx="1">
                  <c:v>50.00762539098539</c:v>
                </c:pt>
                <c:pt idx="2">
                  <c:v>47.00034624889982</c:v>
                </c:pt>
                <c:pt idx="3">
                  <c:v>52.67576318249433</c:v>
                </c:pt>
                <c:pt idx="4">
                  <c:v>0.9781324353239856</c:v>
                </c:pt>
                <c:pt idx="5">
                  <c:v>44.62766891666742</c:v>
                </c:pt>
                <c:pt idx="6">
                  <c:v>48.01020337407601</c:v>
                </c:pt>
                <c:pt idx="7">
                  <c:v>25.99085890488434</c:v>
                </c:pt>
                <c:pt idx="8">
                  <c:v>9.340082566592681</c:v>
                </c:pt>
                <c:pt idx="9">
                  <c:v>57.37340908851048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15.304403676131017</c:v>
                </c:pt>
                <c:pt idx="1">
                  <c:v>61.18600884629828</c:v>
                </c:pt>
                <c:pt idx="2">
                  <c:v>44.676281571502294</c:v>
                </c:pt>
                <c:pt idx="3">
                  <c:v>52.83782485869435</c:v>
                </c:pt>
                <c:pt idx="4">
                  <c:v>3.947120274173623</c:v>
                </c:pt>
                <c:pt idx="5">
                  <c:v>57.68455053026872</c:v>
                </c:pt>
                <c:pt idx="6">
                  <c:v>17.957500803747838</c:v>
                </c:pt>
                <c:pt idx="7">
                  <c:v>31.882567712339497</c:v>
                </c:pt>
                <c:pt idx="8">
                  <c:v>33.63654157309014</c:v>
                </c:pt>
                <c:pt idx="9">
                  <c:v>47.22240309315068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20.521394241864787</c:v>
                </c:pt>
                <c:pt idx="1">
                  <c:v>45.6512890874216</c:v>
                </c:pt>
                <c:pt idx="2">
                  <c:v>61.279858845294505</c:v>
                </c:pt>
                <c:pt idx="3">
                  <c:v>58.16865669310423</c:v>
                </c:pt>
                <c:pt idx="4">
                  <c:v>1.7335766380964617</c:v>
                </c:pt>
                <c:pt idx="5">
                  <c:v>64.40121555437322</c:v>
                </c:pt>
                <c:pt idx="6">
                  <c:v>27.727760953336237</c:v>
                </c:pt>
                <c:pt idx="7">
                  <c:v>34.6855323168788</c:v>
                </c:pt>
                <c:pt idx="8">
                  <c:v>16.930135975062576</c:v>
                </c:pt>
                <c:pt idx="9">
                  <c:v>38.918369830253646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心病四科</c:v>
                </c:pt>
                <c:pt idx="2">
                  <c:v>康复科</c:v>
                </c:pt>
                <c:pt idx="3">
                  <c:v>心病三科</c:v>
                </c:pt>
                <c:pt idx="4">
                  <c:v>推拿科</c:v>
                </c:pt>
                <c:pt idx="5">
                  <c:v>眼科</c:v>
                </c:pt>
                <c:pt idx="6">
                  <c:v>口腔科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血液科</c:v>
                </c:pt>
                <c:pt idx="10">
                  <c:v>心血管内科</c:v>
                </c:pt>
                <c:pt idx="11">
                  <c:v>胸外科</c:v>
                </c:pt>
                <c:pt idx="12">
                  <c:v>脑病一科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治未病中心</c:v>
                </c:pt>
                <c:pt idx="16">
                  <c:v>东区重症医学科</c:v>
                </c:pt>
                <c:pt idx="17">
                  <c:v>周围血管科</c:v>
                </c:pt>
                <c:pt idx="18">
                  <c:v>肝病科</c:v>
                </c:pt>
                <c:pt idx="19">
                  <c:v>肛肠科</c:v>
                </c:pt>
                <c:pt idx="20">
                  <c:v>东区肾病科</c:v>
                </c:pt>
                <c:pt idx="21">
                  <c:v>风湿病科</c:v>
                </c:pt>
                <c:pt idx="22">
                  <c:v>肾病科</c:v>
                </c:pt>
                <c:pt idx="23">
                  <c:v>神经外科</c:v>
                </c:pt>
                <c:pt idx="24">
                  <c:v>肿瘤内科</c:v>
                </c:pt>
                <c:pt idx="25">
                  <c:v>脾胃病科</c:v>
                </c:pt>
                <c:pt idx="26">
                  <c:v>妇科</c:v>
                </c:pt>
                <c:pt idx="27">
                  <c:v>内分泌科</c:v>
                </c:pt>
                <c:pt idx="28">
                  <c:v>重症医学科</c:v>
                </c:pt>
                <c:pt idx="29">
                  <c:v>男科</c:v>
                </c:pt>
                <c:pt idx="30">
                  <c:v>神经内科</c:v>
                </c:pt>
                <c:pt idx="31">
                  <c:v>微创骨科</c:v>
                </c:pt>
                <c:pt idx="32">
                  <c:v>妇二科</c:v>
                </c:pt>
                <c:pt idx="33">
                  <c:v>呼吸内科</c:v>
                </c:pt>
                <c:pt idx="34">
                  <c:v>心病一科</c:v>
                </c:pt>
                <c:pt idx="35">
                  <c:v>关节骨科</c:v>
                </c:pt>
                <c:pt idx="36">
                  <c:v>皮肤科</c:v>
                </c:pt>
                <c:pt idx="37">
                  <c:v>中医外治中心</c:v>
                </c:pt>
                <c:pt idx="38">
                  <c:v>小儿骨科</c:v>
                </c:pt>
                <c:pt idx="39">
                  <c:v>美容皮肤科</c:v>
                </c:pt>
                <c:pt idx="40">
                  <c:v>脾胃科消化科合并</c:v>
                </c:pt>
                <c:pt idx="41">
                  <c:v>显微骨科</c:v>
                </c:pt>
                <c:pt idx="42">
                  <c:v>心病二科</c:v>
                </c:pt>
                <c:pt idx="43">
                  <c:v>泌尿外科</c:v>
                </c:pt>
                <c:pt idx="44">
                  <c:v>医院</c:v>
                </c:pt>
                <c:pt idx="45">
                  <c:v>综合内科</c:v>
                </c:pt>
                <c:pt idx="46">
                  <c:v>西区重症医学科</c:v>
                </c:pt>
                <c:pt idx="47">
                  <c:v>妇科妇二科合并</c:v>
                </c:pt>
                <c:pt idx="48">
                  <c:v>运动损伤骨科</c:v>
                </c:pt>
                <c:pt idx="49">
                  <c:v>骨科</c:v>
                </c:pt>
                <c:pt idx="50">
                  <c:v>脊柱骨科</c:v>
                </c:pt>
                <c:pt idx="51">
                  <c:v>老年医学科</c:v>
                </c:pt>
                <c:pt idx="52">
                  <c:v>儿科</c:v>
                </c:pt>
                <c:pt idx="53">
                  <c:v>肝胆外科</c:v>
                </c:pt>
                <c:pt idx="54">
                  <c:v>小儿推拿科</c:v>
                </c:pt>
                <c:pt idx="55">
                  <c:v>肾脏内科</c:v>
                </c:pt>
                <c:pt idx="56">
                  <c:v>耳鼻喉科</c:v>
                </c:pt>
                <c:pt idx="57">
                  <c:v>乳腺甲状腺外科</c:v>
                </c:pt>
                <c:pt idx="58">
                  <c:v>身心医学科</c:v>
                </c:pt>
                <c:pt idx="59">
                  <c:v>脑病三科</c:v>
                </c:pt>
                <c:pt idx="60">
                  <c:v>针灸科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99.1318912699844</c:v>
                </c:pt>
                <c:pt idx="2">
                  <c:v>97.57254545928363</c:v>
                </c:pt>
                <c:pt idx="3">
                  <c:v>97.2553842580744</c:v>
                </c:pt>
                <c:pt idx="4">
                  <c:v>96.85910118065432</c:v>
                </c:pt>
                <c:pt idx="5">
                  <c:v>93.67205320648479</c:v>
                </c:pt>
                <c:pt idx="6">
                  <c:v>93.18054617110656</c:v>
                </c:pt>
                <c:pt idx="7">
                  <c:v>92.68426068173306</c:v>
                </c:pt>
                <c:pt idx="8">
                  <c:v>89.72983249950423</c:v>
                </c:pt>
                <c:pt idx="9">
                  <c:v>89.34460180061744</c:v>
                </c:pt>
                <c:pt idx="10">
                  <c:v>88.21479250541768</c:v>
                </c:pt>
                <c:pt idx="11">
                  <c:v>87.10582434789532</c:v>
                </c:pt>
                <c:pt idx="12">
                  <c:v>82.66210886218728</c:v>
                </c:pt>
                <c:pt idx="13">
                  <c:v>82.63115301921125</c:v>
                </c:pt>
                <c:pt idx="14">
                  <c:v>82.45194707578312</c:v>
                </c:pt>
                <c:pt idx="15">
                  <c:v>81.8577779236071</c:v>
                </c:pt>
                <c:pt idx="16">
                  <c:v>80.74129189375662</c:v>
                </c:pt>
                <c:pt idx="17">
                  <c:v>79.8021212495904</c:v>
                </c:pt>
                <c:pt idx="18">
                  <c:v>75.0121126700272</c:v>
                </c:pt>
                <c:pt idx="19">
                  <c:v>74.56822070687555</c:v>
                </c:pt>
                <c:pt idx="20">
                  <c:v>73.57953820853291</c:v>
                </c:pt>
                <c:pt idx="21">
                  <c:v>73.10541062198885</c:v>
                </c:pt>
                <c:pt idx="22">
                  <c:v>71.02363000828365</c:v>
                </c:pt>
                <c:pt idx="23">
                  <c:v>65.4276122162498</c:v>
                </c:pt>
                <c:pt idx="24">
                  <c:v>64.91881011700936</c:v>
                </c:pt>
                <c:pt idx="25">
                  <c:v>62.88376663447557</c:v>
                </c:pt>
                <c:pt idx="26">
                  <c:v>61.10171889074979</c:v>
                </c:pt>
                <c:pt idx="27">
                  <c:v>60.59853876648236</c:v>
                </c:pt>
                <c:pt idx="28">
                  <c:v>59.77892824834563</c:v>
                </c:pt>
                <c:pt idx="29">
                  <c:v>58.242003976037914</c:v>
                </c:pt>
                <c:pt idx="30">
                  <c:v>56.0987980014675</c:v>
                </c:pt>
                <c:pt idx="31">
                  <c:v>49.7592912447496</c:v>
                </c:pt>
                <c:pt idx="32">
                  <c:v>46.8035603346622</c:v>
                </c:pt>
                <c:pt idx="33">
                  <c:v>45.29055706959238</c:v>
                </c:pt>
                <c:pt idx="34">
                  <c:v>44.16113876733608</c:v>
                </c:pt>
                <c:pt idx="35">
                  <c:v>40.06894020546901</c:v>
                </c:pt>
                <c:pt idx="36">
                  <c:v>38.21795297802204</c:v>
                </c:pt>
                <c:pt idx="37">
                  <c:v>37.67737288650215</c:v>
                </c:pt>
                <c:pt idx="38">
                  <c:v>37.54369218123692</c:v>
                </c:pt>
                <c:pt idx="39">
                  <c:v>37.03854384456414</c:v>
                </c:pt>
                <c:pt idx="40">
                  <c:v>35.53111239990362</c:v>
                </c:pt>
                <c:pt idx="41">
                  <c:v>35.00304420105314</c:v>
                </c:pt>
                <c:pt idx="42">
                  <c:v>34.10036736594561</c:v>
                </c:pt>
                <c:pt idx="43">
                  <c:v>34.03031737842877</c:v>
                </c:pt>
                <c:pt idx="44">
                  <c:v>34.01932127925385</c:v>
                </c:pt>
                <c:pt idx="45">
                  <c:v>33.173546020132854</c:v>
                </c:pt>
                <c:pt idx="46">
                  <c:v>31.997720886617167</c:v>
                </c:pt>
                <c:pt idx="47">
                  <c:v>31.19710478989893</c:v>
                </c:pt>
                <c:pt idx="48">
                  <c:v>30.651192524339514</c:v>
                </c:pt>
                <c:pt idx="49">
                  <c:v>25.41240240455156</c:v>
                </c:pt>
                <c:pt idx="50">
                  <c:v>24.797962407863203</c:v>
                </c:pt>
                <c:pt idx="51">
                  <c:v>23.389760929702796</c:v>
                </c:pt>
                <c:pt idx="52">
                  <c:v>23.270315845708907</c:v>
                </c:pt>
                <c:pt idx="53">
                  <c:v>23.115118612171592</c:v>
                </c:pt>
                <c:pt idx="54">
                  <c:v>20.025869631938143</c:v>
                </c:pt>
                <c:pt idx="55">
                  <c:v>17.034647409203142</c:v>
                </c:pt>
                <c:pt idx="56">
                  <c:v>10.16570525806379</c:v>
                </c:pt>
                <c:pt idx="57">
                  <c:v>7.3954707169499905</c:v>
                </c:pt>
                <c:pt idx="58">
                  <c:v>5.1895413700280075</c:v>
                </c:pt>
                <c:pt idx="59">
                  <c:v>4.220536523621038</c:v>
                </c:pt>
                <c:pt idx="60">
                  <c:v>2.8368263803870293</c:v>
                </c:pt>
                <c:pt idx="61">
                  <c:v>0.477399213991775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肾脏内科</c:v>
                </c:pt>
                <c:pt idx="2">
                  <c:v>男科</c:v>
                </c:pt>
                <c:pt idx="3">
                  <c:v>脊柱骨科</c:v>
                </c:pt>
                <c:pt idx="4">
                  <c:v>心血管内科</c:v>
                </c:pt>
                <c:pt idx="5">
                  <c:v>小儿骨科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身心医学科</c:v>
                </c:pt>
                <c:pt idx="9">
                  <c:v>皮肤科</c:v>
                </c:pt>
                <c:pt idx="10">
                  <c:v>康复科</c:v>
                </c:pt>
                <c:pt idx="11">
                  <c:v>普通外科</c:v>
                </c:pt>
                <c:pt idx="12">
                  <c:v>脑病二科</c:v>
                </c:pt>
                <c:pt idx="13">
                  <c:v>肝胆外科</c:v>
                </c:pt>
                <c:pt idx="14">
                  <c:v>运动损伤骨科</c:v>
                </c:pt>
                <c:pt idx="15">
                  <c:v>重症医学科</c:v>
                </c:pt>
                <c:pt idx="16">
                  <c:v>泌尿外科</c:v>
                </c:pt>
                <c:pt idx="17">
                  <c:v>肿瘤内科</c:v>
                </c:pt>
                <c:pt idx="18">
                  <c:v>西区重症医学科</c:v>
                </c:pt>
                <c:pt idx="19">
                  <c:v>血液科</c:v>
                </c:pt>
                <c:pt idx="20">
                  <c:v>消化内科</c:v>
                </c:pt>
                <c:pt idx="21">
                  <c:v>周围血管科</c:v>
                </c:pt>
                <c:pt idx="22">
                  <c:v>心病三科</c:v>
                </c:pt>
                <c:pt idx="23">
                  <c:v>心病四科</c:v>
                </c:pt>
                <c:pt idx="24">
                  <c:v>妇科妇二科合并</c:v>
                </c:pt>
                <c:pt idx="25">
                  <c:v>胸外科</c:v>
                </c:pt>
                <c:pt idx="26">
                  <c:v>神经外科</c:v>
                </c:pt>
                <c:pt idx="27">
                  <c:v>脑病一科</c:v>
                </c:pt>
                <c:pt idx="28">
                  <c:v>关节骨科</c:v>
                </c:pt>
                <c:pt idx="29">
                  <c:v>肛肠科</c:v>
                </c:pt>
                <c:pt idx="30">
                  <c:v>东区肾病科</c:v>
                </c:pt>
                <c:pt idx="31">
                  <c:v>治未病中心</c:v>
                </c:pt>
                <c:pt idx="32">
                  <c:v>乳腺甲状腺外科</c:v>
                </c:pt>
                <c:pt idx="33">
                  <c:v>中医经典科</c:v>
                </c:pt>
                <c:pt idx="34">
                  <c:v>骨科</c:v>
                </c:pt>
                <c:pt idx="35">
                  <c:v>风湿病科</c:v>
                </c:pt>
                <c:pt idx="36">
                  <c:v>口腔科</c:v>
                </c:pt>
                <c:pt idx="37">
                  <c:v>老年医学科</c:v>
                </c:pt>
                <c:pt idx="38">
                  <c:v>眼科</c:v>
                </c:pt>
                <c:pt idx="39">
                  <c:v>心病二科</c:v>
                </c:pt>
                <c:pt idx="40">
                  <c:v>妇二科</c:v>
                </c:pt>
                <c:pt idx="41">
                  <c:v>综合内科</c:v>
                </c:pt>
                <c:pt idx="42">
                  <c:v>产科</c:v>
                </c:pt>
                <c:pt idx="43">
                  <c:v>肾病科</c:v>
                </c:pt>
                <c:pt idx="44">
                  <c:v>呼吸内科</c:v>
                </c:pt>
                <c:pt idx="45">
                  <c:v>儿科</c:v>
                </c:pt>
                <c:pt idx="46">
                  <c:v>小儿推拿科</c:v>
                </c:pt>
                <c:pt idx="47">
                  <c:v>医院</c:v>
                </c:pt>
                <c:pt idx="48">
                  <c:v>妇科</c:v>
                </c:pt>
                <c:pt idx="49">
                  <c:v>美容皮肤科</c:v>
                </c:pt>
                <c:pt idx="50">
                  <c:v>耳鼻喉科</c:v>
                </c:pt>
                <c:pt idx="51">
                  <c:v>推拿科</c:v>
                </c:pt>
                <c:pt idx="52">
                  <c:v>脾胃科消化科合并</c:v>
                </c:pt>
                <c:pt idx="53">
                  <c:v>心病一科</c:v>
                </c:pt>
                <c:pt idx="54">
                  <c:v>肝病科</c:v>
                </c:pt>
                <c:pt idx="55">
                  <c:v>针灸科</c:v>
                </c:pt>
                <c:pt idx="56">
                  <c:v>脾胃病科</c:v>
                </c:pt>
                <c:pt idx="57">
                  <c:v>脑病三科</c:v>
                </c:pt>
                <c:pt idx="58">
                  <c:v>东区重症医学科</c:v>
                </c:pt>
                <c:pt idx="59">
                  <c:v>创伤骨科</c:v>
                </c:pt>
                <c:pt idx="60">
                  <c:v>中医外治中心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96.32498560544278</c:v>
                </c:pt>
                <c:pt idx="2">
                  <c:v>96.25398102743407</c:v>
                </c:pt>
                <c:pt idx="3">
                  <c:v>94.82117731526986</c:v>
                </c:pt>
                <c:pt idx="4">
                  <c:v>93.99029944118968</c:v>
                </c:pt>
                <c:pt idx="5">
                  <c:v>92.57200445166231</c:v>
                </c:pt>
                <c:pt idx="6">
                  <c:v>92.2996920590191</c:v>
                </c:pt>
                <c:pt idx="7">
                  <c:v>89.72398723918322</c:v>
                </c:pt>
                <c:pt idx="8">
                  <c:v>89.03055419919656</c:v>
                </c:pt>
                <c:pt idx="9">
                  <c:v>86.92076718321971</c:v>
                </c:pt>
                <c:pt idx="10">
                  <c:v>85.27046341653046</c:v>
                </c:pt>
                <c:pt idx="11">
                  <c:v>83.24860495636366</c:v>
                </c:pt>
                <c:pt idx="12">
                  <c:v>82.82708686273769</c:v>
                </c:pt>
                <c:pt idx="13">
                  <c:v>82.17935592057864</c:v>
                </c:pt>
                <c:pt idx="14">
                  <c:v>81.87052371602876</c:v>
                </c:pt>
                <c:pt idx="15">
                  <c:v>80.66209987822417</c:v>
                </c:pt>
                <c:pt idx="16">
                  <c:v>76.1238926452993</c:v>
                </c:pt>
                <c:pt idx="17">
                  <c:v>76.0127167184467</c:v>
                </c:pt>
                <c:pt idx="18">
                  <c:v>75.56496729081907</c:v>
                </c:pt>
                <c:pt idx="19">
                  <c:v>72.0834265879979</c:v>
                </c:pt>
                <c:pt idx="20">
                  <c:v>67.19798149951411</c:v>
                </c:pt>
                <c:pt idx="21">
                  <c:v>66.55325781884875</c:v>
                </c:pt>
                <c:pt idx="22">
                  <c:v>64.28294751221587</c:v>
                </c:pt>
                <c:pt idx="23">
                  <c:v>63.20490481145635</c:v>
                </c:pt>
                <c:pt idx="24">
                  <c:v>61.784105541771666</c:v>
                </c:pt>
                <c:pt idx="25">
                  <c:v>60.29519754140312</c:v>
                </c:pt>
                <c:pt idx="26">
                  <c:v>56.61123026132405</c:v>
                </c:pt>
                <c:pt idx="27">
                  <c:v>52.72628112920656</c:v>
                </c:pt>
                <c:pt idx="28">
                  <c:v>51.01775337599097</c:v>
                </c:pt>
                <c:pt idx="29">
                  <c:v>49.277348360622</c:v>
                </c:pt>
                <c:pt idx="30">
                  <c:v>48.988158882570076</c:v>
                </c:pt>
                <c:pt idx="31">
                  <c:v>48.742556283722976</c:v>
                </c:pt>
                <c:pt idx="32">
                  <c:v>45.54900363766047</c:v>
                </c:pt>
                <c:pt idx="33">
                  <c:v>43.413163819256184</c:v>
                </c:pt>
                <c:pt idx="34">
                  <c:v>40.16424671472879</c:v>
                </c:pt>
                <c:pt idx="35">
                  <c:v>38.84333220728995</c:v>
                </c:pt>
                <c:pt idx="36">
                  <c:v>38.693868791045894</c:v>
                </c:pt>
                <c:pt idx="37">
                  <c:v>38.310608312133006</c:v>
                </c:pt>
                <c:pt idx="38">
                  <c:v>36.758843867695575</c:v>
                </c:pt>
                <c:pt idx="39">
                  <c:v>36.560618899236246</c:v>
                </c:pt>
                <c:pt idx="40">
                  <c:v>35.49163692225681</c:v>
                </c:pt>
                <c:pt idx="41">
                  <c:v>34.49386923153226</c:v>
                </c:pt>
                <c:pt idx="42">
                  <c:v>33.230630914411606</c:v>
                </c:pt>
                <c:pt idx="43">
                  <c:v>31.419004197378932</c:v>
                </c:pt>
                <c:pt idx="44">
                  <c:v>30.595247095520545</c:v>
                </c:pt>
                <c:pt idx="45">
                  <c:v>27.304094624904316</c:v>
                </c:pt>
                <c:pt idx="46">
                  <c:v>27.072456324382685</c:v>
                </c:pt>
                <c:pt idx="47">
                  <c:v>26.934386103890738</c:v>
                </c:pt>
                <c:pt idx="48">
                  <c:v>20.589183015437722</c:v>
                </c:pt>
                <c:pt idx="49">
                  <c:v>20.321097580278792</c:v>
                </c:pt>
                <c:pt idx="50">
                  <c:v>19.851066936655247</c:v>
                </c:pt>
                <c:pt idx="51">
                  <c:v>17.24114137321716</c:v>
                </c:pt>
                <c:pt idx="52">
                  <c:v>17.05845856908399</c:v>
                </c:pt>
                <c:pt idx="53">
                  <c:v>16.330021786800074</c:v>
                </c:pt>
                <c:pt idx="54">
                  <c:v>12.13922662224467</c:v>
                </c:pt>
                <c:pt idx="55">
                  <c:v>10.698806081693151</c:v>
                </c:pt>
                <c:pt idx="56">
                  <c:v>9.300532419526805</c:v>
                </c:pt>
                <c:pt idx="57">
                  <c:v>8.66279098063607</c:v>
                </c:pt>
                <c:pt idx="58">
                  <c:v>8.363798067490585</c:v>
                </c:pt>
                <c:pt idx="59">
                  <c:v>6.1620684482679255</c:v>
                </c:pt>
                <c:pt idx="60">
                  <c:v>6.02407573809794</c:v>
                </c:pt>
                <c:pt idx="61">
                  <c:v>3.8593304905760935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64.70502704977709</c:v>
                </c:pt>
                <c:pt idx="1">
                  <c:v>63.888680918631486</c:v>
                </c:pt>
                <c:pt idx="2">
                  <c:v>63.193868596329985</c:v>
                </c:pt>
                <c:pt idx="3">
                  <c:v>63.174579340859175</c:v>
                </c:pt>
                <c:pt idx="4">
                  <c:v>62.16696332074464</c:v>
                </c:pt>
                <c:pt idx="5">
                  <c:v>62.00771975365041</c:v>
                </c:pt>
                <c:pt idx="6">
                  <c:v>61.4934687352056</c:v>
                </c:pt>
                <c:pt idx="7">
                  <c:v>61.18600884629828</c:v>
                </c:pt>
                <c:pt idx="8">
                  <c:v>61.14881233699916</c:v>
                </c:pt>
                <c:pt idx="9">
                  <c:v>59.46520972678397</c:v>
                </c:pt>
                <c:pt idx="10">
                  <c:v>59.366861298035595</c:v>
                </c:pt>
                <c:pt idx="11">
                  <c:v>58.7263887840355</c:v>
                </c:pt>
                <c:pt idx="12">
                  <c:v>58.62473047095359</c:v>
                </c:pt>
                <c:pt idx="13">
                  <c:v>57.5757223707084</c:v>
                </c:pt>
                <c:pt idx="14">
                  <c:v>57.51558134387369</c:v>
                </c:pt>
                <c:pt idx="15">
                  <c:v>57.41419453482108</c:v>
                </c:pt>
                <c:pt idx="16">
                  <c:v>57.16671502702316</c:v>
                </c:pt>
                <c:pt idx="17">
                  <c:v>57.05341937768085</c:v>
                </c:pt>
                <c:pt idx="18">
                  <c:v>56.874564755647654</c:v>
                </c:pt>
                <c:pt idx="19">
                  <c:v>56.82891781559769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62.67646499039858</c:v>
                </c:pt>
                <c:pt idx="1">
                  <c:v>36.360722479809354</c:v>
                </c:pt>
                <c:pt idx="2">
                  <c:v>41.58168061649757</c:v>
                </c:pt>
                <c:pt idx="3">
                  <c:v>34.6377113611276</c:v>
                </c:pt>
                <c:pt idx="4">
                  <c:v>48.237119140091394</c:v>
                </c:pt>
                <c:pt idx="5">
                  <c:v>60.54689271389003</c:v>
                </c:pt>
                <c:pt idx="6">
                  <c:v>30.14056111736931</c:v>
                </c:pt>
                <c:pt idx="7">
                  <c:v>57.68455053026872</c:v>
                </c:pt>
                <c:pt idx="8">
                  <c:v>50.858312911732824</c:v>
                </c:pt>
                <c:pt idx="9">
                  <c:v>59.37451175604893</c:v>
                </c:pt>
                <c:pt idx="10">
                  <c:v>52.014322737178524</c:v>
                </c:pt>
                <c:pt idx="11">
                  <c:v>52.86037854043051</c:v>
                </c:pt>
                <c:pt idx="12">
                  <c:v>39.292063580516256</c:v>
                </c:pt>
                <c:pt idx="13">
                  <c:v>51.87090847671083</c:v>
                </c:pt>
                <c:pt idx="14">
                  <c:v>41.5205100409586</c:v>
                </c:pt>
                <c:pt idx="15">
                  <c:v>50.70679468356028</c:v>
                </c:pt>
                <c:pt idx="16">
                  <c:v>54.53098751308584</c:v>
                </c:pt>
                <c:pt idx="17">
                  <c:v>48.5319169348834</c:v>
                </c:pt>
                <c:pt idx="18">
                  <c:v>36.46102101889163</c:v>
                </c:pt>
                <c:pt idx="19">
                  <c:v>46.43299148997748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普通外科</c:v>
                </c:pt>
                <c:pt idx="2">
                  <c:v>消化内科</c:v>
                </c:pt>
                <c:pt idx="3">
                  <c:v>治未病中心</c:v>
                </c:pt>
                <c:pt idx="4">
                  <c:v>血液科</c:v>
                </c:pt>
                <c:pt idx="5">
                  <c:v>肝病科</c:v>
                </c:pt>
                <c:pt idx="6">
                  <c:v>肿瘤内科</c:v>
                </c:pt>
                <c:pt idx="7">
                  <c:v>小儿推拿科</c:v>
                </c:pt>
                <c:pt idx="8">
                  <c:v>肾脏内科</c:v>
                </c:pt>
                <c:pt idx="9">
                  <c:v>运动损伤骨科</c:v>
                </c:pt>
                <c:pt idx="10">
                  <c:v>儿科</c:v>
                </c:pt>
                <c:pt idx="11">
                  <c:v>西区重症医学科</c:v>
                </c:pt>
                <c:pt idx="12">
                  <c:v>中医外治中心</c:v>
                </c:pt>
                <c:pt idx="13">
                  <c:v>肾病科</c:v>
                </c:pt>
                <c:pt idx="14">
                  <c:v>重症医学科</c:v>
                </c:pt>
                <c:pt idx="15">
                  <c:v>综合内科</c:v>
                </c:pt>
                <c:pt idx="16">
                  <c:v>康复科</c:v>
                </c:pt>
                <c:pt idx="17">
                  <c:v>乳腺甲状腺外科</c:v>
                </c:pt>
                <c:pt idx="18">
                  <c:v>微创骨科</c:v>
                </c:pt>
                <c:pt idx="19">
                  <c:v>眼科</c:v>
                </c:pt>
                <c:pt idx="20">
                  <c:v>周围血管科</c:v>
                </c:pt>
                <c:pt idx="21">
                  <c:v>推拿科</c:v>
                </c:pt>
                <c:pt idx="22">
                  <c:v>妇二科</c:v>
                </c:pt>
                <c:pt idx="23">
                  <c:v>皮肤科</c:v>
                </c:pt>
                <c:pt idx="24">
                  <c:v>心病一科</c:v>
                </c:pt>
                <c:pt idx="25">
                  <c:v>骨科</c:v>
                </c:pt>
                <c:pt idx="26">
                  <c:v>妇科</c:v>
                </c:pt>
                <c:pt idx="27">
                  <c:v>脊柱骨科</c:v>
                </c:pt>
                <c:pt idx="28">
                  <c:v>关节骨科</c:v>
                </c:pt>
                <c:pt idx="29">
                  <c:v>针灸科</c:v>
                </c:pt>
                <c:pt idx="30">
                  <c:v>呼吸内科</c:v>
                </c:pt>
                <c:pt idx="31">
                  <c:v>男科</c:v>
                </c:pt>
                <c:pt idx="32">
                  <c:v>创伤骨科</c:v>
                </c:pt>
                <c:pt idx="33">
                  <c:v>神经外科</c:v>
                </c:pt>
                <c:pt idx="34">
                  <c:v>中医经典科</c:v>
                </c:pt>
                <c:pt idx="35">
                  <c:v>内分泌科</c:v>
                </c:pt>
                <c:pt idx="36">
                  <c:v>心病三科</c:v>
                </c:pt>
                <c:pt idx="37">
                  <c:v>心血管内科</c:v>
                </c:pt>
                <c:pt idx="38">
                  <c:v>耳鼻喉科</c:v>
                </c:pt>
                <c:pt idx="39">
                  <c:v>老年医学科</c:v>
                </c:pt>
                <c:pt idx="40">
                  <c:v>显微骨科</c:v>
                </c:pt>
                <c:pt idx="41">
                  <c:v>东区肾病科</c:v>
                </c:pt>
                <c:pt idx="42">
                  <c:v>神经内科</c:v>
                </c:pt>
                <c:pt idx="43">
                  <c:v>脑病二科</c:v>
                </c:pt>
                <c:pt idx="44">
                  <c:v>心病二科</c:v>
                </c:pt>
                <c:pt idx="45">
                  <c:v>风湿病科</c:v>
                </c:pt>
                <c:pt idx="46">
                  <c:v>泌尿外科</c:v>
                </c:pt>
                <c:pt idx="47">
                  <c:v>肛肠科</c:v>
                </c:pt>
                <c:pt idx="48">
                  <c:v>东区重症医学科</c:v>
                </c:pt>
                <c:pt idx="49">
                  <c:v>肝胆外科</c:v>
                </c:pt>
                <c:pt idx="50">
                  <c:v>脾胃病科</c:v>
                </c:pt>
                <c:pt idx="51">
                  <c:v>脑病三科</c:v>
                </c:pt>
                <c:pt idx="52">
                  <c:v>产科</c:v>
                </c:pt>
                <c:pt idx="53">
                  <c:v>妇科妇二科合并</c:v>
                </c:pt>
                <c:pt idx="54">
                  <c:v>美容皮肤科</c:v>
                </c:pt>
                <c:pt idx="55">
                  <c:v>口腔科</c:v>
                </c:pt>
                <c:pt idx="56">
                  <c:v>脑病一科</c:v>
                </c:pt>
                <c:pt idx="57">
                  <c:v>心病四科</c:v>
                </c:pt>
                <c:pt idx="58">
                  <c:v>脾胃科消化科合并</c:v>
                </c:pt>
                <c:pt idx="59">
                  <c:v>小儿骨科</c:v>
                </c:pt>
                <c:pt idx="60">
                  <c:v>医院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97.92227374035593</c:v>
                </c:pt>
                <c:pt idx="2">
                  <c:v>95.27020889920902</c:v>
                </c:pt>
                <c:pt idx="3">
                  <c:v>93.3553203847171</c:v>
                </c:pt>
                <c:pt idx="4">
                  <c:v>90.80225813919623</c:v>
                </c:pt>
                <c:pt idx="5">
                  <c:v>89.7929880798853</c:v>
                </c:pt>
                <c:pt idx="6">
                  <c:v>89.40629041145263</c:v>
                </c:pt>
                <c:pt idx="7">
                  <c:v>81.95099734785914</c:v>
                </c:pt>
                <c:pt idx="8">
                  <c:v>81.86371922809255</c:v>
                </c:pt>
                <c:pt idx="9">
                  <c:v>81.08913414452412</c:v>
                </c:pt>
                <c:pt idx="10">
                  <c:v>79.75820618484366</c:v>
                </c:pt>
                <c:pt idx="11">
                  <c:v>79.75763433733664</c:v>
                </c:pt>
                <c:pt idx="12">
                  <c:v>79.63325778575292</c:v>
                </c:pt>
                <c:pt idx="13">
                  <c:v>79.58782051595746</c:v>
                </c:pt>
                <c:pt idx="14">
                  <c:v>71.7438494200386</c:v>
                </c:pt>
                <c:pt idx="15">
                  <c:v>71.67446878025376</c:v>
                </c:pt>
                <c:pt idx="16">
                  <c:v>70.49980003528601</c:v>
                </c:pt>
                <c:pt idx="17">
                  <c:v>69.48698099837726</c:v>
                </c:pt>
                <c:pt idx="18">
                  <c:v>69.03825345891558</c:v>
                </c:pt>
                <c:pt idx="19">
                  <c:v>68.20531825905766</c:v>
                </c:pt>
                <c:pt idx="20">
                  <c:v>65.65174324861259</c:v>
                </c:pt>
                <c:pt idx="21">
                  <c:v>65.62636102216732</c:v>
                </c:pt>
                <c:pt idx="22">
                  <c:v>65.56235273260553</c:v>
                </c:pt>
                <c:pt idx="23">
                  <c:v>65.49026414978287</c:v>
                </c:pt>
                <c:pt idx="24">
                  <c:v>63.95432233791588</c:v>
                </c:pt>
                <c:pt idx="25">
                  <c:v>60.55135678904786</c:v>
                </c:pt>
                <c:pt idx="26">
                  <c:v>58.927595983702076</c:v>
                </c:pt>
                <c:pt idx="27">
                  <c:v>57.82884161491779</c:v>
                </c:pt>
                <c:pt idx="28">
                  <c:v>56.00498378096771</c:v>
                </c:pt>
                <c:pt idx="29">
                  <c:v>51.66880144321037</c:v>
                </c:pt>
                <c:pt idx="30">
                  <c:v>47.53225765818395</c:v>
                </c:pt>
                <c:pt idx="31">
                  <c:v>46.02311059066412</c:v>
                </c:pt>
                <c:pt idx="32">
                  <c:v>43.26778056596248</c:v>
                </c:pt>
                <c:pt idx="33">
                  <c:v>42.85950004348244</c:v>
                </c:pt>
                <c:pt idx="34">
                  <c:v>42.23359676142839</c:v>
                </c:pt>
                <c:pt idx="35">
                  <c:v>41.23934630190896</c:v>
                </c:pt>
                <c:pt idx="36">
                  <c:v>41.17308252091426</c:v>
                </c:pt>
                <c:pt idx="37">
                  <c:v>40.663214477481404</c:v>
                </c:pt>
                <c:pt idx="38">
                  <c:v>40.61196088626751</c:v>
                </c:pt>
                <c:pt idx="39">
                  <c:v>40.49223229618174</c:v>
                </c:pt>
                <c:pt idx="40">
                  <c:v>38.77067969875731</c:v>
                </c:pt>
                <c:pt idx="41">
                  <c:v>38.28187886253744</c:v>
                </c:pt>
                <c:pt idx="42">
                  <c:v>35.163489024677034</c:v>
                </c:pt>
                <c:pt idx="43">
                  <c:v>32.79601543978494</c:v>
                </c:pt>
                <c:pt idx="44">
                  <c:v>30.25731421466994</c:v>
                </c:pt>
                <c:pt idx="45">
                  <c:v>29.733455155408823</c:v>
                </c:pt>
                <c:pt idx="46">
                  <c:v>29.0191705200368</c:v>
                </c:pt>
                <c:pt idx="47">
                  <c:v>26.183325500529566</c:v>
                </c:pt>
                <c:pt idx="48">
                  <c:v>25.755948262940965</c:v>
                </c:pt>
                <c:pt idx="49">
                  <c:v>22.276380317173906</c:v>
                </c:pt>
                <c:pt idx="50">
                  <c:v>21.732088324075654</c:v>
                </c:pt>
                <c:pt idx="51">
                  <c:v>20.44733502002056</c:v>
                </c:pt>
                <c:pt idx="52">
                  <c:v>19.160466228818883</c:v>
                </c:pt>
                <c:pt idx="53">
                  <c:v>18.380254092713074</c:v>
                </c:pt>
                <c:pt idx="54">
                  <c:v>17.288600903459525</c:v>
                </c:pt>
                <c:pt idx="55">
                  <c:v>16.380531666483563</c:v>
                </c:pt>
                <c:pt idx="56">
                  <c:v>10.508237679000404</c:v>
                </c:pt>
                <c:pt idx="57">
                  <c:v>10.12043814533781</c:v>
                </c:pt>
                <c:pt idx="58">
                  <c:v>9.867163126972962</c:v>
                </c:pt>
                <c:pt idx="59">
                  <c:v>7.3959819204448864</c:v>
                </c:pt>
                <c:pt idx="60">
                  <c:v>5.387438380879519</c:v>
                </c:pt>
                <c:pt idx="61">
                  <c:v>4.118003210094305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创伤骨科</c:v>
                </c:pt>
                <c:pt idx="2">
                  <c:v>东区肾病科</c:v>
                </c:pt>
                <c:pt idx="3">
                  <c:v>心病二科</c:v>
                </c:pt>
                <c:pt idx="4">
                  <c:v>运动损伤骨科</c:v>
                </c:pt>
                <c:pt idx="5">
                  <c:v>小儿推拿科</c:v>
                </c:pt>
                <c:pt idx="6">
                  <c:v>眼科</c:v>
                </c:pt>
                <c:pt idx="7">
                  <c:v>推拿科</c:v>
                </c:pt>
                <c:pt idx="8">
                  <c:v>小儿骨科</c:v>
                </c:pt>
                <c:pt idx="9">
                  <c:v>综合内科</c:v>
                </c:pt>
                <c:pt idx="10">
                  <c:v>脑病二科</c:v>
                </c:pt>
                <c:pt idx="11">
                  <c:v>微创骨科</c:v>
                </c:pt>
                <c:pt idx="12">
                  <c:v>皮肤科</c:v>
                </c:pt>
                <c:pt idx="13">
                  <c:v>呼吸内科</c:v>
                </c:pt>
                <c:pt idx="14">
                  <c:v>东区重症医学科</c:v>
                </c:pt>
                <c:pt idx="15">
                  <c:v>脑病三科</c:v>
                </c:pt>
                <c:pt idx="16">
                  <c:v>妇二科</c:v>
                </c:pt>
                <c:pt idx="17">
                  <c:v>脑病一科</c:v>
                </c:pt>
                <c:pt idx="18">
                  <c:v>针灸科</c:v>
                </c:pt>
                <c:pt idx="19">
                  <c:v>脊柱骨科</c:v>
                </c:pt>
                <c:pt idx="20">
                  <c:v>周围血管科</c:v>
                </c:pt>
                <c:pt idx="21">
                  <c:v>肾病科</c:v>
                </c:pt>
                <c:pt idx="22">
                  <c:v>乳腺甲状腺外科</c:v>
                </c:pt>
                <c:pt idx="23">
                  <c:v>神经内科</c:v>
                </c:pt>
                <c:pt idx="24">
                  <c:v>老年医学科</c:v>
                </c:pt>
                <c:pt idx="25">
                  <c:v>医院</c:v>
                </c:pt>
                <c:pt idx="26">
                  <c:v>中医外治中心</c:v>
                </c:pt>
                <c:pt idx="27">
                  <c:v>肾脏内科</c:v>
                </c:pt>
                <c:pt idx="28">
                  <c:v>康复科</c:v>
                </c:pt>
                <c:pt idx="29">
                  <c:v>肛肠科</c:v>
                </c:pt>
                <c:pt idx="30">
                  <c:v>肝病科</c:v>
                </c:pt>
                <c:pt idx="31">
                  <c:v>耳鼻喉科</c:v>
                </c:pt>
                <c:pt idx="32">
                  <c:v>泌尿外科</c:v>
                </c:pt>
                <c:pt idx="33">
                  <c:v>儿科</c:v>
                </c:pt>
                <c:pt idx="34">
                  <c:v>消化内科</c:v>
                </c:pt>
                <c:pt idx="35">
                  <c:v>神经外科</c:v>
                </c:pt>
                <c:pt idx="36">
                  <c:v>治未病中心</c:v>
                </c:pt>
                <c:pt idx="37">
                  <c:v>血液科</c:v>
                </c:pt>
                <c:pt idx="38">
                  <c:v>普通外科</c:v>
                </c:pt>
                <c:pt idx="39">
                  <c:v>脾胃科消化科合并</c:v>
                </c:pt>
                <c:pt idx="40">
                  <c:v>重症医学科</c:v>
                </c:pt>
                <c:pt idx="41">
                  <c:v>关节骨科</c:v>
                </c:pt>
                <c:pt idx="42">
                  <c:v>西区重症医学科</c:v>
                </c:pt>
                <c:pt idx="43">
                  <c:v>肝胆外科</c:v>
                </c:pt>
                <c:pt idx="44">
                  <c:v>肿瘤内科</c:v>
                </c:pt>
                <c:pt idx="45">
                  <c:v>口腔科</c:v>
                </c:pt>
                <c:pt idx="46">
                  <c:v>胸外科</c:v>
                </c:pt>
                <c:pt idx="47">
                  <c:v>心血管内科</c:v>
                </c:pt>
                <c:pt idx="48">
                  <c:v>骨科</c:v>
                </c:pt>
                <c:pt idx="49">
                  <c:v>美容皮肤科</c:v>
                </c:pt>
                <c:pt idx="50">
                  <c:v>心病一科</c:v>
                </c:pt>
                <c:pt idx="51">
                  <c:v>妇科</c:v>
                </c:pt>
                <c:pt idx="52">
                  <c:v>内分泌科</c:v>
                </c:pt>
                <c:pt idx="53">
                  <c:v>显微骨科</c:v>
                </c:pt>
                <c:pt idx="54">
                  <c:v>心病四科</c:v>
                </c:pt>
                <c:pt idx="55">
                  <c:v>脾胃病科</c:v>
                </c:pt>
                <c:pt idx="56">
                  <c:v>妇科妇二科合并</c:v>
                </c:pt>
                <c:pt idx="57">
                  <c:v>身心医学科</c:v>
                </c:pt>
                <c:pt idx="58">
                  <c:v>心病三科</c:v>
                </c:pt>
                <c:pt idx="59">
                  <c:v>产科</c:v>
                </c:pt>
                <c:pt idx="60">
                  <c:v>风湿病科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99.90110239373011</c:v>
                </c:pt>
                <c:pt idx="2">
                  <c:v>99.85942824198203</c:v>
                </c:pt>
                <c:pt idx="3">
                  <c:v>96.63325694020921</c:v>
                </c:pt>
                <c:pt idx="4">
                  <c:v>96.00538637850072</c:v>
                </c:pt>
                <c:pt idx="5">
                  <c:v>94.35718569404652</c:v>
                </c:pt>
                <c:pt idx="6">
                  <c:v>93.49565094079766</c:v>
                </c:pt>
                <c:pt idx="7">
                  <c:v>86.00160375720597</c:v>
                </c:pt>
                <c:pt idx="8">
                  <c:v>84.28038526843876</c:v>
                </c:pt>
                <c:pt idx="9">
                  <c:v>82.28863740731467</c:v>
                </c:pt>
                <c:pt idx="10">
                  <c:v>81.95463271732895</c:v>
                </c:pt>
                <c:pt idx="11">
                  <c:v>80.1897485902653</c:v>
                </c:pt>
                <c:pt idx="12">
                  <c:v>79.96940758234717</c:v>
                </c:pt>
                <c:pt idx="13">
                  <c:v>79.90893554997545</c:v>
                </c:pt>
                <c:pt idx="14">
                  <c:v>79.78499682784197</c:v>
                </c:pt>
                <c:pt idx="15">
                  <c:v>79.50912547702536</c:v>
                </c:pt>
                <c:pt idx="16">
                  <c:v>79.36657491857524</c:v>
                </c:pt>
                <c:pt idx="17">
                  <c:v>77.11243863808286</c:v>
                </c:pt>
                <c:pt idx="18">
                  <c:v>74.28892868661536</c:v>
                </c:pt>
                <c:pt idx="19">
                  <c:v>73.75329706628257</c:v>
                </c:pt>
                <c:pt idx="20">
                  <c:v>73.61584902289982</c:v>
                </c:pt>
                <c:pt idx="21">
                  <c:v>70.85531725938299</c:v>
                </c:pt>
                <c:pt idx="22">
                  <c:v>65.94769792825669</c:v>
                </c:pt>
                <c:pt idx="23">
                  <c:v>60.99500932433294</c:v>
                </c:pt>
                <c:pt idx="24">
                  <c:v>58.72031772788892</c:v>
                </c:pt>
                <c:pt idx="25">
                  <c:v>55.85385182284942</c:v>
                </c:pt>
                <c:pt idx="26">
                  <c:v>55.1840818941452</c:v>
                </c:pt>
                <c:pt idx="27">
                  <c:v>54.70737329320012</c:v>
                </c:pt>
                <c:pt idx="28">
                  <c:v>53.241150631109036</c:v>
                </c:pt>
                <c:pt idx="29">
                  <c:v>52.90741229367675</c:v>
                </c:pt>
                <c:pt idx="30">
                  <c:v>51.20020224536918</c:v>
                </c:pt>
                <c:pt idx="31">
                  <c:v>47.52338736448103</c:v>
                </c:pt>
                <c:pt idx="32">
                  <c:v>46.873583265801074</c:v>
                </c:pt>
                <c:pt idx="33">
                  <c:v>42.62401835535949</c:v>
                </c:pt>
                <c:pt idx="34">
                  <c:v>41.82380738695731</c:v>
                </c:pt>
                <c:pt idx="35">
                  <c:v>39.358275275763305</c:v>
                </c:pt>
                <c:pt idx="36">
                  <c:v>38.193805194996706</c:v>
                </c:pt>
                <c:pt idx="37">
                  <c:v>37.22087670413265</c:v>
                </c:pt>
                <c:pt idx="38">
                  <c:v>35.92498040532937</c:v>
                </c:pt>
                <c:pt idx="39">
                  <c:v>33.430755109811685</c:v>
                </c:pt>
                <c:pt idx="40">
                  <c:v>33.02292442995765</c:v>
                </c:pt>
                <c:pt idx="41">
                  <c:v>31.53812094811321</c:v>
                </c:pt>
                <c:pt idx="42">
                  <c:v>30.760289275596577</c:v>
                </c:pt>
                <c:pt idx="43">
                  <c:v>30.708308580289312</c:v>
                </c:pt>
                <c:pt idx="44">
                  <c:v>28.36663831132309</c:v>
                </c:pt>
                <c:pt idx="45">
                  <c:v>25.955554813168003</c:v>
                </c:pt>
                <c:pt idx="46">
                  <c:v>24.677573631573548</c:v>
                </c:pt>
                <c:pt idx="47">
                  <c:v>22.000488016884187</c:v>
                </c:pt>
                <c:pt idx="48">
                  <c:v>20.986086570797212</c:v>
                </c:pt>
                <c:pt idx="49">
                  <c:v>20.46922415720233</c:v>
                </c:pt>
                <c:pt idx="50">
                  <c:v>18.10332693669097</c:v>
                </c:pt>
                <c:pt idx="51">
                  <c:v>17.475104410400004</c:v>
                </c:pt>
                <c:pt idx="52">
                  <c:v>17.202962320889636</c:v>
                </c:pt>
                <c:pt idx="53">
                  <c:v>16.758370990189306</c:v>
                </c:pt>
                <c:pt idx="54">
                  <c:v>13.50265422688699</c:v>
                </c:pt>
                <c:pt idx="55">
                  <c:v>11.241521276207909</c:v>
                </c:pt>
                <c:pt idx="56">
                  <c:v>11.239688293351303</c:v>
                </c:pt>
                <c:pt idx="57">
                  <c:v>9.48204808643132</c:v>
                </c:pt>
                <c:pt idx="58">
                  <c:v>9.092518076917981</c:v>
                </c:pt>
                <c:pt idx="59">
                  <c:v>7.978989433663443</c:v>
                </c:pt>
                <c:pt idx="60">
                  <c:v>4.039445337296155</c:v>
                </c:pt>
                <c:pt idx="61">
                  <c:v>3.127191346151547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中医经典科</c:v>
                </c:pt>
                <c:pt idx="2">
                  <c:v>针灸科</c:v>
                </c:pt>
                <c:pt idx="3">
                  <c:v>脑病一科</c:v>
                </c:pt>
                <c:pt idx="4">
                  <c:v>心病三科</c:v>
                </c:pt>
                <c:pt idx="5">
                  <c:v>脾胃病科</c:v>
                </c:pt>
                <c:pt idx="6">
                  <c:v>小儿推拿科</c:v>
                </c:pt>
                <c:pt idx="7">
                  <c:v>风湿病科</c:v>
                </c:pt>
                <c:pt idx="8">
                  <c:v>中医外治中心</c:v>
                </c:pt>
                <c:pt idx="9">
                  <c:v>治未病中心</c:v>
                </c:pt>
                <c:pt idx="10">
                  <c:v>胸外科</c:v>
                </c:pt>
                <c:pt idx="11">
                  <c:v>肾脏内科</c:v>
                </c:pt>
                <c:pt idx="12">
                  <c:v>综合内科</c:v>
                </c:pt>
                <c:pt idx="13">
                  <c:v>儿科</c:v>
                </c:pt>
                <c:pt idx="14">
                  <c:v>男科</c:v>
                </c:pt>
                <c:pt idx="15">
                  <c:v>肝胆外科</c:v>
                </c:pt>
                <c:pt idx="16">
                  <c:v>普通外科</c:v>
                </c:pt>
                <c:pt idx="17">
                  <c:v>呼吸内科</c:v>
                </c:pt>
                <c:pt idx="18">
                  <c:v>东区重症医学科</c:v>
                </c:pt>
                <c:pt idx="19">
                  <c:v>血液科</c:v>
                </c:pt>
                <c:pt idx="20">
                  <c:v>微创骨科</c:v>
                </c:pt>
                <c:pt idx="21">
                  <c:v>妇科妇二科合并</c:v>
                </c:pt>
                <c:pt idx="22">
                  <c:v>显微骨科</c:v>
                </c:pt>
                <c:pt idx="23">
                  <c:v>消化内科</c:v>
                </c:pt>
                <c:pt idx="24">
                  <c:v>康复科</c:v>
                </c:pt>
                <c:pt idx="25">
                  <c:v>周围血管科</c:v>
                </c:pt>
                <c:pt idx="26">
                  <c:v>医院</c:v>
                </c:pt>
                <c:pt idx="27">
                  <c:v>肝病科</c:v>
                </c:pt>
                <c:pt idx="28">
                  <c:v>重症医学科</c:v>
                </c:pt>
                <c:pt idx="29">
                  <c:v>肾病科</c:v>
                </c:pt>
                <c:pt idx="30">
                  <c:v>推拿科</c:v>
                </c:pt>
                <c:pt idx="31">
                  <c:v>创伤骨科</c:v>
                </c:pt>
                <c:pt idx="32">
                  <c:v>皮肤科</c:v>
                </c:pt>
                <c:pt idx="33">
                  <c:v>小儿骨科</c:v>
                </c:pt>
                <c:pt idx="34">
                  <c:v>骨科</c:v>
                </c:pt>
                <c:pt idx="35">
                  <c:v>脊柱骨科</c:v>
                </c:pt>
                <c:pt idx="36">
                  <c:v>肛肠科</c:v>
                </c:pt>
                <c:pt idx="37">
                  <c:v>泌尿外科</c:v>
                </c:pt>
                <c:pt idx="38">
                  <c:v>神经内科</c:v>
                </c:pt>
                <c:pt idx="39">
                  <c:v>身心医学科</c:v>
                </c:pt>
                <c:pt idx="40">
                  <c:v>脾胃科消化科合并</c:v>
                </c:pt>
                <c:pt idx="41">
                  <c:v>东区肾病科</c:v>
                </c:pt>
                <c:pt idx="42">
                  <c:v>神经外科</c:v>
                </c:pt>
                <c:pt idx="43">
                  <c:v>内分泌科</c:v>
                </c:pt>
                <c:pt idx="44">
                  <c:v>心病二科</c:v>
                </c:pt>
                <c:pt idx="45">
                  <c:v>肿瘤内科</c:v>
                </c:pt>
                <c:pt idx="46">
                  <c:v>美容皮肤科</c:v>
                </c:pt>
                <c:pt idx="47">
                  <c:v>妇二科</c:v>
                </c:pt>
                <c:pt idx="48">
                  <c:v>运动损伤骨科</c:v>
                </c:pt>
                <c:pt idx="49">
                  <c:v>西区重症医学科</c:v>
                </c:pt>
                <c:pt idx="50">
                  <c:v>老年医学科</c:v>
                </c:pt>
                <c:pt idx="51">
                  <c:v>心血管内科</c:v>
                </c:pt>
                <c:pt idx="52">
                  <c:v>乳腺甲状腺外科</c:v>
                </c:pt>
                <c:pt idx="53">
                  <c:v>耳鼻喉科</c:v>
                </c:pt>
                <c:pt idx="54">
                  <c:v>关节骨科</c:v>
                </c:pt>
                <c:pt idx="55">
                  <c:v>妇科</c:v>
                </c:pt>
                <c:pt idx="56">
                  <c:v>眼科</c:v>
                </c:pt>
                <c:pt idx="57">
                  <c:v>脑病二科</c:v>
                </c:pt>
                <c:pt idx="58">
                  <c:v>心病一科</c:v>
                </c:pt>
                <c:pt idx="59">
                  <c:v>口腔科</c:v>
                </c:pt>
                <c:pt idx="60">
                  <c:v>心病四科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99.43829801496986</c:v>
                </c:pt>
                <c:pt idx="2">
                  <c:v>97.30242020001364</c:v>
                </c:pt>
                <c:pt idx="3">
                  <c:v>97.09613572997834</c:v>
                </c:pt>
                <c:pt idx="4">
                  <c:v>96.32703401072109</c:v>
                </c:pt>
                <c:pt idx="5">
                  <c:v>95.57769033622387</c:v>
                </c:pt>
                <c:pt idx="6">
                  <c:v>94.73062113441605</c:v>
                </c:pt>
                <c:pt idx="7">
                  <c:v>94.45730402763587</c:v>
                </c:pt>
                <c:pt idx="8">
                  <c:v>93.40436049984183</c:v>
                </c:pt>
                <c:pt idx="9">
                  <c:v>93.28574857682175</c:v>
                </c:pt>
                <c:pt idx="10">
                  <c:v>93.0675495354289</c:v>
                </c:pt>
                <c:pt idx="11">
                  <c:v>90.3155623662711</c:v>
                </c:pt>
                <c:pt idx="12">
                  <c:v>90.09215445510821</c:v>
                </c:pt>
                <c:pt idx="13">
                  <c:v>89.57377169504252</c:v>
                </c:pt>
                <c:pt idx="14">
                  <c:v>88.23266531844803</c:v>
                </c:pt>
                <c:pt idx="15">
                  <c:v>86.28919410397741</c:v>
                </c:pt>
                <c:pt idx="16">
                  <c:v>85.00988216658966</c:v>
                </c:pt>
                <c:pt idx="17">
                  <c:v>81.56758293990165</c:v>
                </c:pt>
                <c:pt idx="18">
                  <c:v>80.83044025376829</c:v>
                </c:pt>
                <c:pt idx="19">
                  <c:v>80.64762490004884</c:v>
                </c:pt>
                <c:pt idx="20">
                  <c:v>80.57261683215577</c:v>
                </c:pt>
                <c:pt idx="21">
                  <c:v>79.85622498655424</c:v>
                </c:pt>
                <c:pt idx="22">
                  <c:v>78.8799660364383</c:v>
                </c:pt>
                <c:pt idx="23">
                  <c:v>77.62777474523756</c:v>
                </c:pt>
                <c:pt idx="24">
                  <c:v>74.24375922422769</c:v>
                </c:pt>
                <c:pt idx="25">
                  <c:v>69.68877527591832</c:v>
                </c:pt>
                <c:pt idx="26">
                  <c:v>68.71269736770792</c:v>
                </c:pt>
                <c:pt idx="27">
                  <c:v>66.80757207726865</c:v>
                </c:pt>
                <c:pt idx="28">
                  <c:v>61.66362063097291</c:v>
                </c:pt>
                <c:pt idx="29">
                  <c:v>60.56296290128834</c:v>
                </c:pt>
                <c:pt idx="30">
                  <c:v>59.08817004231744</c:v>
                </c:pt>
                <c:pt idx="31">
                  <c:v>55.54922664966005</c:v>
                </c:pt>
                <c:pt idx="32">
                  <c:v>54.81739066618807</c:v>
                </c:pt>
                <c:pt idx="33">
                  <c:v>54.53616231009001</c:v>
                </c:pt>
                <c:pt idx="34">
                  <c:v>52.35570861943819</c:v>
                </c:pt>
                <c:pt idx="35">
                  <c:v>51.82491811602501</c:v>
                </c:pt>
                <c:pt idx="36">
                  <c:v>51.495410382683346</c:v>
                </c:pt>
                <c:pt idx="37">
                  <c:v>51.398466573579</c:v>
                </c:pt>
                <c:pt idx="38">
                  <c:v>49.70178807603285</c:v>
                </c:pt>
                <c:pt idx="39">
                  <c:v>47.70033131225297</c:v>
                </c:pt>
                <c:pt idx="40">
                  <c:v>47.23193486169459</c:v>
                </c:pt>
                <c:pt idx="41">
                  <c:v>43.043862813494364</c:v>
                </c:pt>
                <c:pt idx="42">
                  <c:v>40.32384487725</c:v>
                </c:pt>
                <c:pt idx="43">
                  <c:v>39.58200081949493</c:v>
                </c:pt>
                <c:pt idx="44">
                  <c:v>39.340373909936055</c:v>
                </c:pt>
                <c:pt idx="45">
                  <c:v>37.909588211345</c:v>
                </c:pt>
                <c:pt idx="46">
                  <c:v>35.668852939430934</c:v>
                </c:pt>
                <c:pt idx="47">
                  <c:v>35.62048076775715</c:v>
                </c:pt>
                <c:pt idx="48">
                  <c:v>34.97484347953243</c:v>
                </c:pt>
                <c:pt idx="49">
                  <c:v>33.99661039779617</c:v>
                </c:pt>
                <c:pt idx="50">
                  <c:v>32.96909223607725</c:v>
                </c:pt>
                <c:pt idx="51">
                  <c:v>31.632114194937962</c:v>
                </c:pt>
                <c:pt idx="52">
                  <c:v>29.008550492731942</c:v>
                </c:pt>
                <c:pt idx="53">
                  <c:v>26.204731854728756</c:v>
                </c:pt>
                <c:pt idx="54">
                  <c:v>25.374271258081883</c:v>
                </c:pt>
                <c:pt idx="55">
                  <c:v>15.13331045132051</c:v>
                </c:pt>
                <c:pt idx="56">
                  <c:v>14.962686101668485</c:v>
                </c:pt>
                <c:pt idx="57">
                  <c:v>13.728446897822428</c:v>
                </c:pt>
                <c:pt idx="58">
                  <c:v>9.269939048607029</c:v>
                </c:pt>
                <c:pt idx="59">
                  <c:v>7.620156950616527</c:v>
                </c:pt>
                <c:pt idx="60">
                  <c:v>5.434452935002572</c:v>
                </c:pt>
                <c:pt idx="61">
                  <c:v>5.371235786660342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脑病二科</c:v>
                </c:pt>
                <c:pt idx="2">
                  <c:v>普通外科</c:v>
                </c:pt>
                <c:pt idx="3">
                  <c:v>肾病科</c:v>
                </c:pt>
                <c:pt idx="4">
                  <c:v>西区重症医学科</c:v>
                </c:pt>
                <c:pt idx="5">
                  <c:v>老年医学科</c:v>
                </c:pt>
                <c:pt idx="6">
                  <c:v>血液科</c:v>
                </c:pt>
                <c:pt idx="7">
                  <c:v>小儿骨科</c:v>
                </c:pt>
                <c:pt idx="8">
                  <c:v>耳鼻喉科</c:v>
                </c:pt>
                <c:pt idx="9">
                  <c:v>微创骨科</c:v>
                </c:pt>
                <c:pt idx="10">
                  <c:v>消化内科</c:v>
                </c:pt>
                <c:pt idx="11">
                  <c:v>产科</c:v>
                </c:pt>
                <c:pt idx="12">
                  <c:v>小儿推拿科</c:v>
                </c:pt>
                <c:pt idx="13">
                  <c:v>泌尿外科</c:v>
                </c:pt>
                <c:pt idx="14">
                  <c:v>口腔科</c:v>
                </c:pt>
                <c:pt idx="15">
                  <c:v>中医经典科</c:v>
                </c:pt>
                <c:pt idx="16">
                  <c:v>妇科妇二科合并</c:v>
                </c:pt>
                <c:pt idx="17">
                  <c:v>骨科</c:v>
                </c:pt>
                <c:pt idx="18">
                  <c:v>妇二科</c:v>
                </c:pt>
                <c:pt idx="19">
                  <c:v>东区重症医学科</c:v>
                </c:pt>
                <c:pt idx="20">
                  <c:v>风湿病科</c:v>
                </c:pt>
                <c:pt idx="21">
                  <c:v>运动损伤骨科</c:v>
                </c:pt>
                <c:pt idx="22">
                  <c:v>神经外科</c:v>
                </c:pt>
                <c:pt idx="23">
                  <c:v>肝胆外科</c:v>
                </c:pt>
                <c:pt idx="24">
                  <c:v>妇科</c:v>
                </c:pt>
                <c:pt idx="25">
                  <c:v>关节骨科</c:v>
                </c:pt>
                <c:pt idx="26">
                  <c:v>创伤骨科</c:v>
                </c:pt>
                <c:pt idx="27">
                  <c:v>神经内科</c:v>
                </c:pt>
                <c:pt idx="28">
                  <c:v>脾胃科消化科合并</c:v>
                </c:pt>
                <c:pt idx="29">
                  <c:v>美容皮肤科</c:v>
                </c:pt>
                <c:pt idx="30">
                  <c:v>心病四科</c:v>
                </c:pt>
                <c:pt idx="31">
                  <c:v>针灸科</c:v>
                </c:pt>
                <c:pt idx="32">
                  <c:v>胸外科</c:v>
                </c:pt>
                <c:pt idx="33">
                  <c:v>医院</c:v>
                </c:pt>
                <c:pt idx="34">
                  <c:v>皮肤科</c:v>
                </c:pt>
                <c:pt idx="35">
                  <c:v>眼科</c:v>
                </c:pt>
                <c:pt idx="36">
                  <c:v>身心医学科</c:v>
                </c:pt>
                <c:pt idx="37">
                  <c:v>脑病一科</c:v>
                </c:pt>
                <c:pt idx="38">
                  <c:v>脊柱骨科</c:v>
                </c:pt>
                <c:pt idx="39">
                  <c:v>治未病中心</c:v>
                </c:pt>
                <c:pt idx="40">
                  <c:v>乳腺甲状腺外科</c:v>
                </c:pt>
                <c:pt idx="41">
                  <c:v>肾脏内科</c:v>
                </c:pt>
                <c:pt idx="42">
                  <c:v>显微骨科</c:v>
                </c:pt>
                <c:pt idx="43">
                  <c:v>东区肾病科</c:v>
                </c:pt>
                <c:pt idx="44">
                  <c:v>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肛肠科</c:v>
                </c:pt>
                <c:pt idx="48">
                  <c:v>脾胃病科</c:v>
                </c:pt>
                <c:pt idx="49">
                  <c:v>推拿科</c:v>
                </c:pt>
                <c:pt idx="50">
                  <c:v>肿瘤内科</c:v>
                </c:pt>
                <c:pt idx="51">
                  <c:v>康复科</c:v>
                </c:pt>
                <c:pt idx="52">
                  <c:v>周围血管科</c:v>
                </c:pt>
                <c:pt idx="53">
                  <c:v>儿科</c:v>
                </c:pt>
                <c:pt idx="54">
                  <c:v>男科</c:v>
                </c:pt>
                <c:pt idx="55">
                  <c:v>呼吸内科</c:v>
                </c:pt>
                <c:pt idx="56">
                  <c:v>脑病三科</c:v>
                </c:pt>
                <c:pt idx="57">
                  <c:v>心病一科</c:v>
                </c:pt>
                <c:pt idx="58">
                  <c:v>综合内科</c:v>
                </c:pt>
                <c:pt idx="59">
                  <c:v>心血管内科</c:v>
                </c:pt>
                <c:pt idx="60">
                  <c:v>内分泌科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97.51064140861115</c:v>
                </c:pt>
                <c:pt idx="2">
                  <c:v>95.88390061416958</c:v>
                </c:pt>
                <c:pt idx="3">
                  <c:v>95.59346625643202</c:v>
                </c:pt>
                <c:pt idx="4">
                  <c:v>95.31052686286044</c:v>
                </c:pt>
                <c:pt idx="5">
                  <c:v>92.82053774284257</c:v>
                </c:pt>
                <c:pt idx="6">
                  <c:v>88.00175667746436</c:v>
                </c:pt>
                <c:pt idx="7">
                  <c:v>86.84977813072075</c:v>
                </c:pt>
                <c:pt idx="8">
                  <c:v>86.77972234560112</c:v>
                </c:pt>
                <c:pt idx="9">
                  <c:v>86.00978513087786</c:v>
                </c:pt>
                <c:pt idx="10">
                  <c:v>85.40997259907878</c:v>
                </c:pt>
                <c:pt idx="11">
                  <c:v>81.76254765301665</c:v>
                </c:pt>
                <c:pt idx="12">
                  <c:v>81.27463797877131</c:v>
                </c:pt>
                <c:pt idx="13">
                  <c:v>79.13068881209624</c:v>
                </c:pt>
                <c:pt idx="14">
                  <c:v>78.96028149376126</c:v>
                </c:pt>
                <c:pt idx="15">
                  <c:v>74.83618266069335</c:v>
                </c:pt>
                <c:pt idx="16">
                  <c:v>73.60091981306104</c:v>
                </c:pt>
                <c:pt idx="17">
                  <c:v>73.29383266900315</c:v>
                </c:pt>
                <c:pt idx="18">
                  <c:v>72.9735165852701</c:v>
                </c:pt>
                <c:pt idx="19">
                  <c:v>72.63056242067886</c:v>
                </c:pt>
                <c:pt idx="20">
                  <c:v>70.11383274594884</c:v>
                </c:pt>
                <c:pt idx="21">
                  <c:v>69.4380512200969</c:v>
                </c:pt>
                <c:pt idx="22">
                  <c:v>68.86615001659085</c:v>
                </c:pt>
                <c:pt idx="23">
                  <c:v>64.20670417863097</c:v>
                </c:pt>
                <c:pt idx="24">
                  <c:v>63.65980411796313</c:v>
                </c:pt>
                <c:pt idx="25">
                  <c:v>62.875439833977495</c:v>
                </c:pt>
                <c:pt idx="26">
                  <c:v>59.84202213637562</c:v>
                </c:pt>
                <c:pt idx="27">
                  <c:v>53.557692016173974</c:v>
                </c:pt>
                <c:pt idx="28">
                  <c:v>52.59861122675281</c:v>
                </c:pt>
                <c:pt idx="29">
                  <c:v>51.222510350661146</c:v>
                </c:pt>
                <c:pt idx="30">
                  <c:v>44.69050368385232</c:v>
                </c:pt>
                <c:pt idx="31">
                  <c:v>43.79176955092621</c:v>
                </c:pt>
                <c:pt idx="32">
                  <c:v>42.322720923641306</c:v>
                </c:pt>
                <c:pt idx="33">
                  <c:v>41.11003780740894</c:v>
                </c:pt>
                <c:pt idx="34">
                  <c:v>40.48173544929227</c:v>
                </c:pt>
                <c:pt idx="35">
                  <c:v>40.42229339022992</c:v>
                </c:pt>
                <c:pt idx="36">
                  <c:v>39.97346341660028</c:v>
                </c:pt>
                <c:pt idx="37">
                  <c:v>38.94450765156321</c:v>
                </c:pt>
                <c:pt idx="38">
                  <c:v>37.96176407023672</c:v>
                </c:pt>
                <c:pt idx="39">
                  <c:v>34.296837659178784</c:v>
                </c:pt>
                <c:pt idx="40">
                  <c:v>34.22292697753879</c:v>
                </c:pt>
                <c:pt idx="41">
                  <c:v>32.92085656759643</c:v>
                </c:pt>
                <c:pt idx="42">
                  <c:v>32.65728438768746</c:v>
                </c:pt>
                <c:pt idx="43">
                  <c:v>29.336573199861906</c:v>
                </c:pt>
                <c:pt idx="44">
                  <c:v>29.311861123682917</c:v>
                </c:pt>
                <c:pt idx="45">
                  <c:v>28.488403503095626</c:v>
                </c:pt>
                <c:pt idx="46">
                  <c:v>26.060726070234946</c:v>
                </c:pt>
                <c:pt idx="47">
                  <c:v>25.891890260330893</c:v>
                </c:pt>
                <c:pt idx="48">
                  <c:v>23.287298590272997</c:v>
                </c:pt>
                <c:pt idx="49">
                  <c:v>21.4603607333358</c:v>
                </c:pt>
                <c:pt idx="50">
                  <c:v>21.31135709063993</c:v>
                </c:pt>
                <c:pt idx="51">
                  <c:v>19.269333308834746</c:v>
                </c:pt>
                <c:pt idx="52">
                  <c:v>19.248559447158563</c:v>
                </c:pt>
                <c:pt idx="53">
                  <c:v>17.36490258233548</c:v>
                </c:pt>
                <c:pt idx="54">
                  <c:v>16.195830570135076</c:v>
                </c:pt>
                <c:pt idx="55">
                  <c:v>16.128692789625806</c:v>
                </c:pt>
                <c:pt idx="56">
                  <c:v>15.200420511927753</c:v>
                </c:pt>
                <c:pt idx="57">
                  <c:v>9.502568179964387</c:v>
                </c:pt>
                <c:pt idx="58">
                  <c:v>6.740444490680561</c:v>
                </c:pt>
                <c:pt idx="59">
                  <c:v>4.848517764254207</c:v>
                </c:pt>
                <c:pt idx="60">
                  <c:v>0.8710568270491239</c:v>
                </c:pt>
                <c:pt idx="61">
                  <c:v>0.7280591192454747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心病四科</c:v>
                </c:pt>
                <c:pt idx="2">
                  <c:v>显微骨科</c:v>
                </c:pt>
                <c:pt idx="3">
                  <c:v>医院</c:v>
                </c:pt>
                <c:pt idx="4">
                  <c:v>东区肾病科</c:v>
                </c:pt>
                <c:pt idx="5">
                  <c:v>微创骨科</c:v>
                </c:pt>
                <c:pt idx="6">
                  <c:v>骨科</c:v>
                </c:pt>
                <c:pt idx="7">
                  <c:v>身心医学科</c:v>
                </c:pt>
                <c:pt idx="8">
                  <c:v>妇科妇二科合并</c:v>
                </c:pt>
                <c:pt idx="9">
                  <c:v>乳腺甲状腺外科</c:v>
                </c:pt>
                <c:pt idx="10">
                  <c:v>脑病三科</c:v>
                </c:pt>
                <c:pt idx="11">
                  <c:v>西区重症医学科</c:v>
                </c:pt>
                <c:pt idx="12">
                  <c:v>脑病一科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老年医学科</c:v>
                </c:pt>
                <c:pt idx="16">
                  <c:v>心血管内科</c:v>
                </c:pt>
                <c:pt idx="17">
                  <c:v>小儿骨科</c:v>
                </c:pt>
                <c:pt idx="18">
                  <c:v>肛肠科</c:v>
                </c:pt>
                <c:pt idx="19">
                  <c:v>心病二科</c:v>
                </c:pt>
                <c:pt idx="20">
                  <c:v>耳鼻喉科</c:v>
                </c:pt>
                <c:pt idx="21">
                  <c:v>儿科</c:v>
                </c:pt>
                <c:pt idx="22">
                  <c:v>脊柱骨科</c:v>
                </c:pt>
                <c:pt idx="23">
                  <c:v>周围血管科</c:v>
                </c:pt>
                <c:pt idx="24">
                  <c:v>肝病科</c:v>
                </c:pt>
                <c:pt idx="25">
                  <c:v>神经外科</c:v>
                </c:pt>
                <c:pt idx="26">
                  <c:v>男科</c:v>
                </c:pt>
                <c:pt idx="27">
                  <c:v>重症医学科</c:v>
                </c:pt>
                <c:pt idx="28">
                  <c:v>产科</c:v>
                </c:pt>
                <c:pt idx="29">
                  <c:v>口腔科</c:v>
                </c:pt>
                <c:pt idx="30">
                  <c:v>治未病中心</c:v>
                </c:pt>
                <c:pt idx="31">
                  <c:v>妇科</c:v>
                </c:pt>
                <c:pt idx="32">
                  <c:v>心病一科</c:v>
                </c:pt>
                <c:pt idx="33">
                  <c:v>肝胆外科</c:v>
                </c:pt>
                <c:pt idx="34">
                  <c:v>皮肤科</c:v>
                </c:pt>
                <c:pt idx="35">
                  <c:v>妇二科</c:v>
                </c:pt>
                <c:pt idx="36">
                  <c:v>眼科</c:v>
                </c:pt>
                <c:pt idx="37">
                  <c:v>中医经典科</c:v>
                </c:pt>
                <c:pt idx="38">
                  <c:v>血液科</c:v>
                </c:pt>
                <c:pt idx="39">
                  <c:v>肾脏内科</c:v>
                </c:pt>
                <c:pt idx="40">
                  <c:v>心病三科</c:v>
                </c:pt>
                <c:pt idx="41">
                  <c:v>脾胃病科</c:v>
                </c:pt>
                <c:pt idx="42">
                  <c:v>关节骨科</c:v>
                </c:pt>
                <c:pt idx="43">
                  <c:v>东区重症医学科</c:v>
                </c:pt>
                <c:pt idx="44">
                  <c:v>脾胃科消化科合并</c:v>
                </c:pt>
                <c:pt idx="45">
                  <c:v>推拿科</c:v>
                </c:pt>
                <c:pt idx="46">
                  <c:v>风湿病科</c:v>
                </c:pt>
                <c:pt idx="47">
                  <c:v>普通外科</c:v>
                </c:pt>
                <c:pt idx="48">
                  <c:v>消化内科</c:v>
                </c:pt>
                <c:pt idx="49">
                  <c:v>针灸科</c:v>
                </c:pt>
                <c:pt idx="50">
                  <c:v>脑病二科</c:v>
                </c:pt>
                <c:pt idx="51">
                  <c:v>综合内科</c:v>
                </c:pt>
                <c:pt idx="52">
                  <c:v>中医外治中心</c:v>
                </c:pt>
                <c:pt idx="53">
                  <c:v>肿瘤内科</c:v>
                </c:pt>
                <c:pt idx="54">
                  <c:v>肾病科</c:v>
                </c:pt>
                <c:pt idx="55">
                  <c:v>神经内科</c:v>
                </c:pt>
                <c:pt idx="56">
                  <c:v>运动损伤骨科</c:v>
                </c:pt>
                <c:pt idx="57">
                  <c:v>美容皮肤科</c:v>
                </c:pt>
                <c:pt idx="58">
                  <c:v>小儿推拿科</c:v>
                </c:pt>
                <c:pt idx="59">
                  <c:v>康复科</c:v>
                </c:pt>
                <c:pt idx="60">
                  <c:v>胸外科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93.91457278316808</c:v>
                </c:pt>
                <c:pt idx="2">
                  <c:v>93.32536136137944</c:v>
                </c:pt>
                <c:pt idx="3">
                  <c:v>92.99874842240138</c:v>
                </c:pt>
                <c:pt idx="4">
                  <c:v>85.82127578844654</c:v>
                </c:pt>
                <c:pt idx="5">
                  <c:v>84.57481535600995</c:v>
                </c:pt>
                <c:pt idx="6">
                  <c:v>83.04863313499</c:v>
                </c:pt>
                <c:pt idx="7">
                  <c:v>82.80512025239544</c:v>
                </c:pt>
                <c:pt idx="8">
                  <c:v>81.909784676101</c:v>
                </c:pt>
                <c:pt idx="9">
                  <c:v>79.103919172992</c:v>
                </c:pt>
                <c:pt idx="10">
                  <c:v>77.40131368864404</c:v>
                </c:pt>
                <c:pt idx="11">
                  <c:v>73.9270591231357</c:v>
                </c:pt>
                <c:pt idx="12">
                  <c:v>73.04221527317927</c:v>
                </c:pt>
                <c:pt idx="13">
                  <c:v>72.17505232537702</c:v>
                </c:pt>
                <c:pt idx="14">
                  <c:v>69.40845694850974</c:v>
                </c:pt>
                <c:pt idx="15">
                  <c:v>64.24582865855608</c:v>
                </c:pt>
                <c:pt idx="16">
                  <c:v>63.48881220375731</c:v>
                </c:pt>
                <c:pt idx="17">
                  <c:v>62.854932416644054</c:v>
                </c:pt>
                <c:pt idx="18">
                  <c:v>58.925699536304286</c:v>
                </c:pt>
                <c:pt idx="19">
                  <c:v>57.24148919792024</c:v>
                </c:pt>
                <c:pt idx="20">
                  <c:v>55.63961152545845</c:v>
                </c:pt>
                <c:pt idx="21">
                  <c:v>54.61022010110393</c:v>
                </c:pt>
                <c:pt idx="22">
                  <c:v>53.998668746101764</c:v>
                </c:pt>
                <c:pt idx="23">
                  <c:v>53.02608687870305</c:v>
                </c:pt>
                <c:pt idx="24">
                  <c:v>50.680918823976036</c:v>
                </c:pt>
                <c:pt idx="25">
                  <c:v>49.4521063409174</c:v>
                </c:pt>
                <c:pt idx="26">
                  <c:v>46.4697434850291</c:v>
                </c:pt>
                <c:pt idx="27">
                  <c:v>41.76909216410395</c:v>
                </c:pt>
                <c:pt idx="28">
                  <c:v>37.77789589248009</c:v>
                </c:pt>
                <c:pt idx="29">
                  <c:v>37.76438693112171</c:v>
                </c:pt>
                <c:pt idx="30">
                  <c:v>37.1087263286598</c:v>
                </c:pt>
                <c:pt idx="31">
                  <c:v>36.70327743756948</c:v>
                </c:pt>
                <c:pt idx="32">
                  <c:v>36.38581687586965</c:v>
                </c:pt>
                <c:pt idx="33">
                  <c:v>36.262997107229126</c:v>
                </c:pt>
                <c:pt idx="34">
                  <c:v>35.89350560839236</c:v>
                </c:pt>
                <c:pt idx="35">
                  <c:v>35.52691831149043</c:v>
                </c:pt>
                <c:pt idx="36">
                  <c:v>35.376418954475064</c:v>
                </c:pt>
                <c:pt idx="37">
                  <c:v>33.64228914687592</c:v>
                </c:pt>
                <c:pt idx="38">
                  <c:v>32.97263360408461</c:v>
                </c:pt>
                <c:pt idx="39">
                  <c:v>32.47584781265612</c:v>
                </c:pt>
                <c:pt idx="40">
                  <c:v>30.040406984958707</c:v>
                </c:pt>
                <c:pt idx="41">
                  <c:v>29.530136021118416</c:v>
                </c:pt>
                <c:pt idx="42">
                  <c:v>26.777788243826848</c:v>
                </c:pt>
                <c:pt idx="43">
                  <c:v>26.283605462174876</c:v>
                </c:pt>
                <c:pt idx="44">
                  <c:v>22.25302904886773</c:v>
                </c:pt>
                <c:pt idx="45">
                  <c:v>20.519638735857683</c:v>
                </c:pt>
                <c:pt idx="46">
                  <c:v>20.186323994268786</c:v>
                </c:pt>
                <c:pt idx="47">
                  <c:v>20.011992310494687</c:v>
                </c:pt>
                <c:pt idx="48">
                  <c:v>18.79580178847035</c:v>
                </c:pt>
                <c:pt idx="49">
                  <c:v>18.2732470556962</c:v>
                </c:pt>
                <c:pt idx="50">
                  <c:v>17.157794975873394</c:v>
                </c:pt>
                <c:pt idx="51">
                  <c:v>17.047397081664272</c:v>
                </c:pt>
                <c:pt idx="52">
                  <c:v>12.947520188344637</c:v>
                </c:pt>
                <c:pt idx="53">
                  <c:v>10.785413269484627</c:v>
                </c:pt>
                <c:pt idx="54">
                  <c:v>7.822169194931298</c:v>
                </c:pt>
                <c:pt idx="55">
                  <c:v>7.017882963844521</c:v>
                </c:pt>
                <c:pt idx="56">
                  <c:v>6.819005192188034</c:v>
                </c:pt>
                <c:pt idx="57">
                  <c:v>5.722460988066843</c:v>
                </c:pt>
                <c:pt idx="58">
                  <c:v>4.016150930119287</c:v>
                </c:pt>
                <c:pt idx="59">
                  <c:v>2.315013382232892</c:v>
                </c:pt>
                <c:pt idx="60">
                  <c:v>1.3479363404160087</c:v>
                </c:pt>
                <c:pt idx="61">
                  <c:v>0.579784649437274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骨科</c:v>
                </c:pt>
                <c:pt idx="2">
                  <c:v>内分泌科</c:v>
                </c:pt>
                <c:pt idx="3">
                  <c:v>重症医学科</c:v>
                </c:pt>
                <c:pt idx="4">
                  <c:v>微创骨科</c:v>
                </c:pt>
                <c:pt idx="5">
                  <c:v>肾脏内科</c:v>
                </c:pt>
                <c:pt idx="6">
                  <c:v>胸外科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针灸科</c:v>
                </c:pt>
                <c:pt idx="10">
                  <c:v>脑病一科</c:v>
                </c:pt>
                <c:pt idx="11">
                  <c:v>康复科</c:v>
                </c:pt>
                <c:pt idx="12">
                  <c:v>脑病二科</c:v>
                </c:pt>
                <c:pt idx="13">
                  <c:v>风湿病科</c:v>
                </c:pt>
                <c:pt idx="14">
                  <c:v>心病二科</c:v>
                </c:pt>
                <c:pt idx="15">
                  <c:v>泌尿外科</c:v>
                </c:pt>
                <c:pt idx="16">
                  <c:v>西区重症医学科</c:v>
                </c:pt>
                <c:pt idx="17">
                  <c:v>关节骨科</c:v>
                </c:pt>
                <c:pt idx="18">
                  <c:v>儿科</c:v>
                </c:pt>
                <c:pt idx="19">
                  <c:v>心病三科</c:v>
                </c:pt>
                <c:pt idx="20">
                  <c:v>周围血管科</c:v>
                </c:pt>
                <c:pt idx="21">
                  <c:v>肝病科</c:v>
                </c:pt>
                <c:pt idx="22">
                  <c:v>肾病科</c:v>
                </c:pt>
                <c:pt idx="23">
                  <c:v>东区肾病科</c:v>
                </c:pt>
                <c:pt idx="24">
                  <c:v>运动损伤骨科</c:v>
                </c:pt>
                <c:pt idx="25">
                  <c:v>医院</c:v>
                </c:pt>
                <c:pt idx="26">
                  <c:v>乳腺甲状腺外科</c:v>
                </c:pt>
                <c:pt idx="27">
                  <c:v>创伤骨科</c:v>
                </c:pt>
                <c:pt idx="28">
                  <c:v>妇科妇二科合并</c:v>
                </c:pt>
                <c:pt idx="29">
                  <c:v>耳鼻喉科</c:v>
                </c:pt>
                <c:pt idx="30">
                  <c:v>心病一科</c:v>
                </c:pt>
                <c:pt idx="31">
                  <c:v>美容皮肤科</c:v>
                </c:pt>
                <c:pt idx="32">
                  <c:v>心病四科</c:v>
                </c:pt>
                <c:pt idx="33">
                  <c:v>显微骨科</c:v>
                </c:pt>
                <c:pt idx="34">
                  <c:v>脾胃病科</c:v>
                </c:pt>
                <c:pt idx="35">
                  <c:v>皮肤科</c:v>
                </c:pt>
                <c:pt idx="36">
                  <c:v>肛肠科</c:v>
                </c:pt>
                <c:pt idx="37">
                  <c:v>神经内科</c:v>
                </c:pt>
                <c:pt idx="38">
                  <c:v>东区重症医学科</c:v>
                </c:pt>
                <c:pt idx="39">
                  <c:v>脊柱骨科</c:v>
                </c:pt>
                <c:pt idx="40">
                  <c:v>治未病中心</c:v>
                </c:pt>
                <c:pt idx="41">
                  <c:v>中医经典科</c:v>
                </c:pt>
                <c:pt idx="42">
                  <c:v>男科</c:v>
                </c:pt>
                <c:pt idx="43">
                  <c:v>中医外治中心</c:v>
                </c:pt>
                <c:pt idx="44">
                  <c:v>老年医学科</c:v>
                </c:pt>
                <c:pt idx="45">
                  <c:v>消化内科</c:v>
                </c:pt>
                <c:pt idx="46">
                  <c:v>妇科</c:v>
                </c:pt>
                <c:pt idx="47">
                  <c:v>脾胃科消化科合并</c:v>
                </c:pt>
                <c:pt idx="48">
                  <c:v>小儿推拿科</c:v>
                </c:pt>
                <c:pt idx="49">
                  <c:v>小儿骨科</c:v>
                </c:pt>
                <c:pt idx="50">
                  <c:v>推拿科</c:v>
                </c:pt>
                <c:pt idx="51">
                  <c:v>普通外科</c:v>
                </c:pt>
                <c:pt idx="52">
                  <c:v>产科</c:v>
                </c:pt>
                <c:pt idx="53">
                  <c:v>脑病三科</c:v>
                </c:pt>
                <c:pt idx="54">
                  <c:v>肝胆外科</c:v>
                </c:pt>
                <c:pt idx="55">
                  <c:v>神经外科</c:v>
                </c:pt>
                <c:pt idx="56">
                  <c:v>口腔科</c:v>
                </c:pt>
                <c:pt idx="57">
                  <c:v>综合内科</c:v>
                </c:pt>
                <c:pt idx="58">
                  <c:v>眼科</c:v>
                </c:pt>
                <c:pt idx="59">
                  <c:v>心血管内科</c:v>
                </c:pt>
                <c:pt idx="60">
                  <c:v>血液科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98.2877069938702</c:v>
                </c:pt>
                <c:pt idx="2">
                  <c:v>97.33505103456326</c:v>
                </c:pt>
                <c:pt idx="3">
                  <c:v>91.93340665514081</c:v>
                </c:pt>
                <c:pt idx="4">
                  <c:v>91.63302134370082</c:v>
                </c:pt>
                <c:pt idx="5">
                  <c:v>91.35820438009644</c:v>
                </c:pt>
                <c:pt idx="6">
                  <c:v>91.32016565610944</c:v>
                </c:pt>
                <c:pt idx="7">
                  <c:v>87.59589653535633</c:v>
                </c:pt>
                <c:pt idx="8">
                  <c:v>86.54132448613768</c:v>
                </c:pt>
                <c:pt idx="9">
                  <c:v>82.72974836415526</c:v>
                </c:pt>
                <c:pt idx="10">
                  <c:v>81.85235263956721</c:v>
                </c:pt>
                <c:pt idx="11">
                  <c:v>80.21129267576457</c:v>
                </c:pt>
                <c:pt idx="12">
                  <c:v>79.77325410254821</c:v>
                </c:pt>
                <c:pt idx="13">
                  <c:v>74.29692870384321</c:v>
                </c:pt>
                <c:pt idx="14">
                  <c:v>70.65134485305893</c:v>
                </c:pt>
                <c:pt idx="15">
                  <c:v>69.72578823457025</c:v>
                </c:pt>
                <c:pt idx="16">
                  <c:v>69.28867983552414</c:v>
                </c:pt>
                <c:pt idx="17">
                  <c:v>63.60369507483075</c:v>
                </c:pt>
                <c:pt idx="18">
                  <c:v>62.64224139068783</c:v>
                </c:pt>
                <c:pt idx="19">
                  <c:v>61.39297744284517</c:v>
                </c:pt>
                <c:pt idx="20">
                  <c:v>60.681500876586746</c:v>
                </c:pt>
                <c:pt idx="21">
                  <c:v>60.652248540759544</c:v>
                </c:pt>
                <c:pt idx="22">
                  <c:v>59.60376454095272</c:v>
                </c:pt>
                <c:pt idx="23">
                  <c:v>58.77776771293186</c:v>
                </c:pt>
                <c:pt idx="24">
                  <c:v>58.26795796257039</c:v>
                </c:pt>
                <c:pt idx="25">
                  <c:v>58.147163480694665</c:v>
                </c:pt>
                <c:pt idx="26">
                  <c:v>57.949396001513364</c:v>
                </c:pt>
                <c:pt idx="27">
                  <c:v>57.8336983226327</c:v>
                </c:pt>
                <c:pt idx="28">
                  <c:v>56.785205308802766</c:v>
                </c:pt>
                <c:pt idx="29">
                  <c:v>55.991364757789235</c:v>
                </c:pt>
                <c:pt idx="30">
                  <c:v>53.120893993617045</c:v>
                </c:pt>
                <c:pt idx="31">
                  <c:v>51.22767261034874</c:v>
                </c:pt>
                <c:pt idx="32">
                  <c:v>48.175701655672796</c:v>
                </c:pt>
                <c:pt idx="33">
                  <c:v>43.3144454205611</c:v>
                </c:pt>
                <c:pt idx="34">
                  <c:v>43.272163193184554</c:v>
                </c:pt>
                <c:pt idx="35">
                  <c:v>42.449688924199485</c:v>
                </c:pt>
                <c:pt idx="36">
                  <c:v>42.005429024898845</c:v>
                </c:pt>
                <c:pt idx="37">
                  <c:v>41.74855111061336</c:v>
                </c:pt>
                <c:pt idx="38">
                  <c:v>40.11494674991972</c:v>
                </c:pt>
                <c:pt idx="39">
                  <c:v>39.998985775660366</c:v>
                </c:pt>
                <c:pt idx="40">
                  <c:v>39.853175266316576</c:v>
                </c:pt>
                <c:pt idx="41">
                  <c:v>36.6296058724638</c:v>
                </c:pt>
                <c:pt idx="42">
                  <c:v>35.84754431948716</c:v>
                </c:pt>
                <c:pt idx="43">
                  <c:v>34.89080300100807</c:v>
                </c:pt>
                <c:pt idx="44">
                  <c:v>31.73374416293259</c:v>
                </c:pt>
                <c:pt idx="45">
                  <c:v>28.687226478497813</c:v>
                </c:pt>
                <c:pt idx="46">
                  <c:v>21.309855513562677</c:v>
                </c:pt>
                <c:pt idx="47">
                  <c:v>21.29094892624413</c:v>
                </c:pt>
                <c:pt idx="48">
                  <c:v>20.452629064624787</c:v>
                </c:pt>
                <c:pt idx="49">
                  <c:v>20.395778116454853</c:v>
                </c:pt>
                <c:pt idx="50">
                  <c:v>18.579211045830146</c:v>
                </c:pt>
                <c:pt idx="51">
                  <c:v>15.729645552430277</c:v>
                </c:pt>
                <c:pt idx="52">
                  <c:v>12.567167846011179</c:v>
                </c:pt>
                <c:pt idx="53">
                  <c:v>11.849664686377835</c:v>
                </c:pt>
                <c:pt idx="54">
                  <c:v>6.852118808936987</c:v>
                </c:pt>
                <c:pt idx="55">
                  <c:v>6.463186286674346</c:v>
                </c:pt>
                <c:pt idx="56">
                  <c:v>6.2720177697020505</c:v>
                </c:pt>
                <c:pt idx="57">
                  <c:v>4.871669845824195</c:v>
                </c:pt>
                <c:pt idx="58">
                  <c:v>4.105630059523725</c:v>
                </c:pt>
                <c:pt idx="59">
                  <c:v>3.885852567320045</c:v>
                </c:pt>
                <c:pt idx="60">
                  <c:v>2.79256767398362</c:v>
                </c:pt>
                <c:pt idx="61">
                  <c:v>2.1665377451031875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针灸科</c:v>
                </c:pt>
                <c:pt idx="2">
                  <c:v>创伤骨科</c:v>
                </c:pt>
                <c:pt idx="3">
                  <c:v>骨科</c:v>
                </c:pt>
                <c:pt idx="4">
                  <c:v>肾病科</c:v>
                </c:pt>
                <c:pt idx="5">
                  <c:v>美容皮肤科</c:v>
                </c:pt>
                <c:pt idx="6">
                  <c:v>西区重症医学科</c:v>
                </c:pt>
                <c:pt idx="7">
                  <c:v>产科</c:v>
                </c:pt>
                <c:pt idx="8">
                  <c:v>神经内科</c:v>
                </c:pt>
                <c:pt idx="9">
                  <c:v>神经外科</c:v>
                </c:pt>
                <c:pt idx="10">
                  <c:v>血液科</c:v>
                </c:pt>
                <c:pt idx="11">
                  <c:v>推拿科</c:v>
                </c:pt>
                <c:pt idx="12">
                  <c:v>运动损伤骨科</c:v>
                </c:pt>
                <c:pt idx="13">
                  <c:v>心病一科</c:v>
                </c:pt>
                <c:pt idx="14">
                  <c:v>妇科</c:v>
                </c:pt>
                <c:pt idx="15">
                  <c:v>显微骨科</c:v>
                </c:pt>
                <c:pt idx="16">
                  <c:v>儿科</c:v>
                </c:pt>
                <c:pt idx="17">
                  <c:v>肿瘤内科</c:v>
                </c:pt>
                <c:pt idx="18">
                  <c:v>妇科妇二科合并</c:v>
                </c:pt>
                <c:pt idx="19">
                  <c:v>中医经典科</c:v>
                </c:pt>
                <c:pt idx="20">
                  <c:v>呼吸内科</c:v>
                </c:pt>
                <c:pt idx="21">
                  <c:v>脾胃病科</c:v>
                </c:pt>
                <c:pt idx="22">
                  <c:v>脑病一科</c:v>
                </c:pt>
                <c:pt idx="23">
                  <c:v>肝病科</c:v>
                </c:pt>
                <c:pt idx="24">
                  <c:v>心病三科</c:v>
                </c:pt>
                <c:pt idx="25">
                  <c:v>肾脏内科</c:v>
                </c:pt>
                <c:pt idx="26">
                  <c:v>肝胆外科</c:v>
                </c:pt>
                <c:pt idx="27">
                  <c:v>东区肾病科</c:v>
                </c:pt>
                <c:pt idx="28">
                  <c:v>男科</c:v>
                </c:pt>
                <c:pt idx="29">
                  <c:v>耳鼻喉科</c:v>
                </c:pt>
                <c:pt idx="30">
                  <c:v>康复科</c:v>
                </c:pt>
                <c:pt idx="31">
                  <c:v>消化内科</c:v>
                </c:pt>
                <c:pt idx="32">
                  <c:v>脑病三科</c:v>
                </c:pt>
                <c:pt idx="33">
                  <c:v>脾胃科消化科合并</c:v>
                </c:pt>
                <c:pt idx="34">
                  <c:v>风湿病科</c:v>
                </c:pt>
                <c:pt idx="35">
                  <c:v>综合内科</c:v>
                </c:pt>
                <c:pt idx="36">
                  <c:v>身心医学科</c:v>
                </c:pt>
                <c:pt idx="37">
                  <c:v>心血管内科</c:v>
                </c:pt>
                <c:pt idx="38">
                  <c:v>医院</c:v>
                </c:pt>
                <c:pt idx="39">
                  <c:v>妇二科</c:v>
                </c:pt>
                <c:pt idx="40">
                  <c:v>微创骨科</c:v>
                </c:pt>
                <c:pt idx="41">
                  <c:v>心病二科</c:v>
                </c:pt>
                <c:pt idx="42">
                  <c:v>中医外治中心</c:v>
                </c:pt>
                <c:pt idx="43">
                  <c:v>关节骨科</c:v>
                </c:pt>
                <c:pt idx="44">
                  <c:v>泌尿外科</c:v>
                </c:pt>
                <c:pt idx="45">
                  <c:v>口腔科</c:v>
                </c:pt>
                <c:pt idx="46">
                  <c:v>普通外科</c:v>
                </c:pt>
                <c:pt idx="47">
                  <c:v>小儿骨科</c:v>
                </c:pt>
                <c:pt idx="48">
                  <c:v>胸外科</c:v>
                </c:pt>
                <c:pt idx="49">
                  <c:v>内分泌科</c:v>
                </c:pt>
                <c:pt idx="50">
                  <c:v>治未病中心</c:v>
                </c:pt>
                <c:pt idx="51">
                  <c:v>皮肤科</c:v>
                </c:pt>
                <c:pt idx="52">
                  <c:v>老年医学科</c:v>
                </c:pt>
                <c:pt idx="53">
                  <c:v>脑病二科</c:v>
                </c:pt>
                <c:pt idx="54">
                  <c:v>周围血管科</c:v>
                </c:pt>
                <c:pt idx="55">
                  <c:v>小儿推拿科</c:v>
                </c:pt>
                <c:pt idx="56">
                  <c:v>眼科</c:v>
                </c:pt>
                <c:pt idx="57">
                  <c:v>东区重症医学科</c:v>
                </c:pt>
                <c:pt idx="58">
                  <c:v>脊柱骨科</c:v>
                </c:pt>
                <c:pt idx="59">
                  <c:v>乳腺甲状腺外科</c:v>
                </c:pt>
                <c:pt idx="60">
                  <c:v>肛肠科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99.59115976956419</c:v>
                </c:pt>
                <c:pt idx="2">
                  <c:v>97.98561362363067</c:v>
                </c:pt>
                <c:pt idx="3">
                  <c:v>92.23448043823456</c:v>
                </c:pt>
                <c:pt idx="4">
                  <c:v>90.84207241922101</c:v>
                </c:pt>
                <c:pt idx="5">
                  <c:v>87.98427838565284</c:v>
                </c:pt>
                <c:pt idx="6">
                  <c:v>87.3574919548146</c:v>
                </c:pt>
                <c:pt idx="7">
                  <c:v>83.00356478869556</c:v>
                </c:pt>
                <c:pt idx="8">
                  <c:v>82.4164783476179</c:v>
                </c:pt>
                <c:pt idx="9">
                  <c:v>81.3199143363128</c:v>
                </c:pt>
                <c:pt idx="10">
                  <c:v>81.15087343026052</c:v>
                </c:pt>
                <c:pt idx="11">
                  <c:v>81.02874942295257</c:v>
                </c:pt>
                <c:pt idx="12">
                  <c:v>74.4108943239629</c:v>
                </c:pt>
                <c:pt idx="13">
                  <c:v>71.34132530293468</c:v>
                </c:pt>
                <c:pt idx="14">
                  <c:v>70.71529072118223</c:v>
                </c:pt>
                <c:pt idx="15">
                  <c:v>69.14983599135581</c:v>
                </c:pt>
                <c:pt idx="16">
                  <c:v>65.11993770503989</c:v>
                </c:pt>
                <c:pt idx="17">
                  <c:v>62.46962565995715</c:v>
                </c:pt>
                <c:pt idx="18">
                  <c:v>59.264870151548905</c:v>
                </c:pt>
                <c:pt idx="19">
                  <c:v>58.332411172233286</c:v>
                </c:pt>
                <c:pt idx="20">
                  <c:v>54.53396140570886</c:v>
                </c:pt>
                <c:pt idx="21">
                  <c:v>53.32554360043232</c:v>
                </c:pt>
                <c:pt idx="22">
                  <c:v>53.01284559856388</c:v>
                </c:pt>
                <c:pt idx="23">
                  <c:v>51.9358216576969</c:v>
                </c:pt>
                <c:pt idx="24">
                  <c:v>47.92686196326816</c:v>
                </c:pt>
                <c:pt idx="25">
                  <c:v>46.90640470470534</c:v>
                </c:pt>
                <c:pt idx="26">
                  <c:v>46.85454322749697</c:v>
                </c:pt>
                <c:pt idx="27">
                  <c:v>46.684175404419754</c:v>
                </c:pt>
                <c:pt idx="28">
                  <c:v>43.65234109503682</c:v>
                </c:pt>
                <c:pt idx="29">
                  <c:v>41.76530600148106</c:v>
                </c:pt>
                <c:pt idx="30">
                  <c:v>41.20938373495173</c:v>
                </c:pt>
                <c:pt idx="31">
                  <c:v>40.6469627571242</c:v>
                </c:pt>
                <c:pt idx="32">
                  <c:v>39.22931729296544</c:v>
                </c:pt>
                <c:pt idx="33">
                  <c:v>38.253163310947876</c:v>
                </c:pt>
                <c:pt idx="34">
                  <c:v>35.278838869618234</c:v>
                </c:pt>
                <c:pt idx="35">
                  <c:v>32.2118014486809</c:v>
                </c:pt>
                <c:pt idx="36">
                  <c:v>30.934258985093532</c:v>
                </c:pt>
                <c:pt idx="37">
                  <c:v>29.948109547296312</c:v>
                </c:pt>
                <c:pt idx="38">
                  <c:v>29.767308189057573</c:v>
                </c:pt>
                <c:pt idx="39">
                  <c:v>28.906125341622616</c:v>
                </c:pt>
                <c:pt idx="40">
                  <c:v>28.048593718838898</c:v>
                </c:pt>
                <c:pt idx="41">
                  <c:v>27.917342626539966</c:v>
                </c:pt>
                <c:pt idx="42">
                  <c:v>27.069981568475736</c:v>
                </c:pt>
                <c:pt idx="43">
                  <c:v>24.26986171330251</c:v>
                </c:pt>
                <c:pt idx="44">
                  <c:v>24.07525027732663</c:v>
                </c:pt>
                <c:pt idx="45">
                  <c:v>23.165078073272213</c:v>
                </c:pt>
                <c:pt idx="46">
                  <c:v>22.63096022767066</c:v>
                </c:pt>
                <c:pt idx="47">
                  <c:v>22.040312383938126</c:v>
                </c:pt>
                <c:pt idx="48">
                  <c:v>20.688655674759886</c:v>
                </c:pt>
                <c:pt idx="49">
                  <c:v>20.28227888321802</c:v>
                </c:pt>
                <c:pt idx="50">
                  <c:v>19.330136235866092</c:v>
                </c:pt>
                <c:pt idx="51">
                  <c:v>14.33846166759044</c:v>
                </c:pt>
                <c:pt idx="52">
                  <c:v>13.723532514810186</c:v>
                </c:pt>
                <c:pt idx="53">
                  <c:v>12.120078892534446</c:v>
                </c:pt>
                <c:pt idx="54">
                  <c:v>8.598510809144688</c:v>
                </c:pt>
                <c:pt idx="55">
                  <c:v>6.235482981804301</c:v>
                </c:pt>
                <c:pt idx="56">
                  <c:v>3.9326116006901</c:v>
                </c:pt>
                <c:pt idx="57">
                  <c:v>3.865668914706767</c:v>
                </c:pt>
                <c:pt idx="58">
                  <c:v>3.4783195751838085</c:v>
                </c:pt>
                <c:pt idx="59">
                  <c:v>2.626439989930396</c:v>
                </c:pt>
                <c:pt idx="60">
                  <c:v>0.40103670444743567</c:v>
                </c:pt>
                <c:pt idx="61">
                  <c:v>0.09288811317126397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男科</c:v>
                </c:pt>
                <c:pt idx="2">
                  <c:v>显微骨科</c:v>
                </c:pt>
                <c:pt idx="3">
                  <c:v>肝胆外科</c:v>
                </c:pt>
                <c:pt idx="4">
                  <c:v>脊柱骨科</c:v>
                </c:pt>
                <c:pt idx="5">
                  <c:v>眼科</c:v>
                </c:pt>
                <c:pt idx="6">
                  <c:v>西区重症医学科</c:v>
                </c:pt>
                <c:pt idx="7">
                  <c:v>老年医学科</c:v>
                </c:pt>
                <c:pt idx="8">
                  <c:v>针灸科</c:v>
                </c:pt>
                <c:pt idx="9">
                  <c:v>妇科</c:v>
                </c:pt>
                <c:pt idx="10">
                  <c:v>内分泌科</c:v>
                </c:pt>
                <c:pt idx="11">
                  <c:v>妇科妇二科合并</c:v>
                </c:pt>
                <c:pt idx="12">
                  <c:v>关节骨科</c:v>
                </c:pt>
                <c:pt idx="13">
                  <c:v>心病一科</c:v>
                </c:pt>
                <c:pt idx="14">
                  <c:v>普通外科</c:v>
                </c:pt>
                <c:pt idx="15">
                  <c:v>创伤骨科</c:v>
                </c:pt>
                <c:pt idx="16">
                  <c:v>脑病三科</c:v>
                </c:pt>
                <c:pt idx="17">
                  <c:v>风湿病科</c:v>
                </c:pt>
                <c:pt idx="18">
                  <c:v>肾脏内科</c:v>
                </c:pt>
                <c:pt idx="19">
                  <c:v>妇二科</c:v>
                </c:pt>
                <c:pt idx="20">
                  <c:v>血液科</c:v>
                </c:pt>
                <c:pt idx="21">
                  <c:v>重症医学科</c:v>
                </c:pt>
                <c:pt idx="22">
                  <c:v>皮肤科</c:v>
                </c:pt>
                <c:pt idx="23">
                  <c:v>东区重症医学科</c:v>
                </c:pt>
                <c:pt idx="24">
                  <c:v>消化内科</c:v>
                </c:pt>
                <c:pt idx="25">
                  <c:v>心血管内科</c:v>
                </c:pt>
                <c:pt idx="26">
                  <c:v>美容皮肤科</c:v>
                </c:pt>
                <c:pt idx="27">
                  <c:v>肛肠科</c:v>
                </c:pt>
                <c:pt idx="28">
                  <c:v>脾胃病科</c:v>
                </c:pt>
                <c:pt idx="29">
                  <c:v>身心医学科</c:v>
                </c:pt>
                <c:pt idx="30">
                  <c:v>儿科</c:v>
                </c:pt>
                <c:pt idx="31">
                  <c:v>中医外治中心</c:v>
                </c:pt>
                <c:pt idx="32">
                  <c:v>周围血管科</c:v>
                </c:pt>
                <c:pt idx="33">
                  <c:v>肝病科</c:v>
                </c:pt>
                <c:pt idx="34">
                  <c:v>脾胃科消化科合并</c:v>
                </c:pt>
                <c:pt idx="35">
                  <c:v>骨科</c:v>
                </c:pt>
                <c:pt idx="36">
                  <c:v>耳鼻喉科</c:v>
                </c:pt>
                <c:pt idx="37">
                  <c:v>脑病二科</c:v>
                </c:pt>
                <c:pt idx="38">
                  <c:v>心病四科</c:v>
                </c:pt>
                <c:pt idx="39">
                  <c:v>乳腺甲状腺外科</c:v>
                </c:pt>
                <c:pt idx="40">
                  <c:v>胸外科</c:v>
                </c:pt>
                <c:pt idx="41">
                  <c:v>神经内科</c:v>
                </c:pt>
                <c:pt idx="42">
                  <c:v>东区肾病科</c:v>
                </c:pt>
                <c:pt idx="43">
                  <c:v>康复科</c:v>
                </c:pt>
                <c:pt idx="44">
                  <c:v>口腔科</c:v>
                </c:pt>
                <c:pt idx="45">
                  <c:v>肾病科</c:v>
                </c:pt>
                <c:pt idx="46">
                  <c:v>神经外科</c:v>
                </c:pt>
                <c:pt idx="47">
                  <c:v>医院</c:v>
                </c:pt>
                <c:pt idx="48">
                  <c:v>泌尿外科</c:v>
                </c:pt>
                <c:pt idx="49">
                  <c:v>脑病一科</c:v>
                </c:pt>
                <c:pt idx="50">
                  <c:v>综合内科</c:v>
                </c:pt>
                <c:pt idx="51">
                  <c:v>心病二科</c:v>
                </c:pt>
                <c:pt idx="52">
                  <c:v>心病三科</c:v>
                </c:pt>
                <c:pt idx="53">
                  <c:v>微创骨科</c:v>
                </c:pt>
                <c:pt idx="54">
                  <c:v>肿瘤内科</c:v>
                </c:pt>
                <c:pt idx="55">
                  <c:v>推拿科</c:v>
                </c:pt>
                <c:pt idx="56">
                  <c:v>治未病中心</c:v>
                </c:pt>
                <c:pt idx="57">
                  <c:v>中医经典科</c:v>
                </c:pt>
                <c:pt idx="58">
                  <c:v>小儿骨科</c:v>
                </c:pt>
                <c:pt idx="59">
                  <c:v>呼吸内科</c:v>
                </c:pt>
                <c:pt idx="60">
                  <c:v>运动损伤骨科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97.90621587879913</c:v>
                </c:pt>
                <c:pt idx="2">
                  <c:v>97.59661401788546</c:v>
                </c:pt>
                <c:pt idx="3">
                  <c:v>94.21611871548292</c:v>
                </c:pt>
                <c:pt idx="4">
                  <c:v>89.82019247820685</c:v>
                </c:pt>
                <c:pt idx="5">
                  <c:v>89.69084977696899</c:v>
                </c:pt>
                <c:pt idx="6">
                  <c:v>87.48593077067949</c:v>
                </c:pt>
                <c:pt idx="7">
                  <c:v>85.08255391106684</c:v>
                </c:pt>
                <c:pt idx="8">
                  <c:v>84.93153503292014</c:v>
                </c:pt>
                <c:pt idx="9">
                  <c:v>81.15732281847328</c:v>
                </c:pt>
                <c:pt idx="10">
                  <c:v>78.63718937109715</c:v>
                </c:pt>
                <c:pt idx="11">
                  <c:v>77.92524770783395</c:v>
                </c:pt>
                <c:pt idx="12">
                  <c:v>77.16223410580686</c:v>
                </c:pt>
                <c:pt idx="13">
                  <c:v>73.23547854612815</c:v>
                </c:pt>
                <c:pt idx="14">
                  <c:v>72.6067694485096</c:v>
                </c:pt>
                <c:pt idx="15">
                  <c:v>71.1407795066717</c:v>
                </c:pt>
                <c:pt idx="16">
                  <c:v>69.70628700211896</c:v>
                </c:pt>
                <c:pt idx="17">
                  <c:v>67.22563779950963</c:v>
                </c:pt>
                <c:pt idx="18">
                  <c:v>66.88275686233051</c:v>
                </c:pt>
                <c:pt idx="19">
                  <c:v>66.33845991167507</c:v>
                </c:pt>
                <c:pt idx="20">
                  <c:v>62.47697725764663</c:v>
                </c:pt>
                <c:pt idx="21">
                  <c:v>60.74999766929017</c:v>
                </c:pt>
                <c:pt idx="22">
                  <c:v>60.432064955405835</c:v>
                </c:pt>
                <c:pt idx="23">
                  <c:v>60.252604369978954</c:v>
                </c:pt>
                <c:pt idx="24">
                  <c:v>60.08324731061168</c:v>
                </c:pt>
                <c:pt idx="25">
                  <c:v>59.80833617714432</c:v>
                </c:pt>
                <c:pt idx="26">
                  <c:v>58.44332302895881</c:v>
                </c:pt>
                <c:pt idx="27">
                  <c:v>58.04683553005413</c:v>
                </c:pt>
                <c:pt idx="28">
                  <c:v>57.97625053431891</c:v>
                </c:pt>
                <c:pt idx="29">
                  <c:v>56.80362972215989</c:v>
                </c:pt>
                <c:pt idx="30">
                  <c:v>56.570611600603755</c:v>
                </c:pt>
                <c:pt idx="31">
                  <c:v>56.466962372438665</c:v>
                </c:pt>
                <c:pt idx="32">
                  <c:v>56.331974794927085</c:v>
                </c:pt>
                <c:pt idx="33">
                  <c:v>54.605308041512686</c:v>
                </c:pt>
                <c:pt idx="34">
                  <c:v>53.51944645659886</c:v>
                </c:pt>
                <c:pt idx="35">
                  <c:v>49.04011061401688</c:v>
                </c:pt>
                <c:pt idx="36">
                  <c:v>49.03869785235046</c:v>
                </c:pt>
                <c:pt idx="37">
                  <c:v>48.0936335192583</c:v>
                </c:pt>
                <c:pt idx="38">
                  <c:v>44.681420844844716</c:v>
                </c:pt>
                <c:pt idx="39">
                  <c:v>44.60933889739388</c:v>
                </c:pt>
                <c:pt idx="40">
                  <c:v>43.996612967677585</c:v>
                </c:pt>
                <c:pt idx="41">
                  <c:v>42.32966676076423</c:v>
                </c:pt>
                <c:pt idx="42">
                  <c:v>39.238061885557876</c:v>
                </c:pt>
                <c:pt idx="43">
                  <c:v>36.467524043697615</c:v>
                </c:pt>
                <c:pt idx="44">
                  <c:v>35.072032216261505</c:v>
                </c:pt>
                <c:pt idx="45">
                  <c:v>35.06535330675087</c:v>
                </c:pt>
                <c:pt idx="46">
                  <c:v>34.747212542400554</c:v>
                </c:pt>
                <c:pt idx="47">
                  <c:v>33.583909639077845</c:v>
                </c:pt>
                <c:pt idx="48">
                  <c:v>29.66695095005082</c:v>
                </c:pt>
                <c:pt idx="49">
                  <c:v>27.71144582243252</c:v>
                </c:pt>
                <c:pt idx="50">
                  <c:v>24.85352392759012</c:v>
                </c:pt>
                <c:pt idx="51">
                  <c:v>23.301518443046707</c:v>
                </c:pt>
                <c:pt idx="52">
                  <c:v>17.12588896809107</c:v>
                </c:pt>
                <c:pt idx="53">
                  <c:v>16.96582112265972</c:v>
                </c:pt>
                <c:pt idx="54">
                  <c:v>16.950369347339233</c:v>
                </c:pt>
                <c:pt idx="55">
                  <c:v>15.166124674106289</c:v>
                </c:pt>
                <c:pt idx="56">
                  <c:v>11.802210828034196</c:v>
                </c:pt>
                <c:pt idx="57">
                  <c:v>9.711791126199804</c:v>
                </c:pt>
                <c:pt idx="58">
                  <c:v>8.69223805580983</c:v>
                </c:pt>
                <c:pt idx="59">
                  <c:v>4.084591048393657</c:v>
                </c:pt>
                <c:pt idx="60">
                  <c:v>1.2622810188401485</c:v>
                </c:pt>
                <c:pt idx="61">
                  <c:v>0.6121435441304078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脑病三科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男科</c:v>
                </c:pt>
                <c:pt idx="5">
                  <c:v>西区重症医学科</c:v>
                </c:pt>
                <c:pt idx="6">
                  <c:v>小儿推拿科</c:v>
                </c:pt>
                <c:pt idx="7">
                  <c:v>皮肤科</c:v>
                </c:pt>
                <c:pt idx="8">
                  <c:v>身心医学科</c:v>
                </c:pt>
                <c:pt idx="9">
                  <c:v>肿瘤内科</c:v>
                </c:pt>
                <c:pt idx="10">
                  <c:v>乳腺甲状腺外科</c:v>
                </c:pt>
                <c:pt idx="11">
                  <c:v>妇科</c:v>
                </c:pt>
                <c:pt idx="12">
                  <c:v>耳鼻喉科</c:v>
                </c:pt>
                <c:pt idx="13">
                  <c:v>产科</c:v>
                </c:pt>
                <c:pt idx="14">
                  <c:v>微创骨科</c:v>
                </c:pt>
                <c:pt idx="15">
                  <c:v>推拿科</c:v>
                </c:pt>
                <c:pt idx="16">
                  <c:v>心病一科</c:v>
                </c:pt>
                <c:pt idx="17">
                  <c:v>肾病科</c:v>
                </c:pt>
                <c:pt idx="18">
                  <c:v>普通外科</c:v>
                </c:pt>
                <c:pt idx="19">
                  <c:v>脾胃科消化科合并</c:v>
                </c:pt>
                <c:pt idx="20">
                  <c:v>综合内科</c:v>
                </c:pt>
                <c:pt idx="21">
                  <c:v>肾脏内科</c:v>
                </c:pt>
                <c:pt idx="22">
                  <c:v>眼科</c:v>
                </c:pt>
                <c:pt idx="23">
                  <c:v>妇二科</c:v>
                </c:pt>
                <c:pt idx="24">
                  <c:v>东区肾病科</c:v>
                </c:pt>
                <c:pt idx="25">
                  <c:v>重症医学科</c:v>
                </c:pt>
                <c:pt idx="26">
                  <c:v>老年医学科</c:v>
                </c:pt>
                <c:pt idx="27">
                  <c:v>脊柱骨科</c:v>
                </c:pt>
                <c:pt idx="28">
                  <c:v>脑病二科</c:v>
                </c:pt>
                <c:pt idx="29">
                  <c:v>小儿骨科</c:v>
                </c:pt>
                <c:pt idx="30">
                  <c:v>脾胃病科</c:v>
                </c:pt>
                <c:pt idx="31">
                  <c:v>口腔科</c:v>
                </c:pt>
                <c:pt idx="32">
                  <c:v>中医经典科</c:v>
                </c:pt>
                <c:pt idx="33">
                  <c:v>肝病科</c:v>
                </c:pt>
                <c:pt idx="34">
                  <c:v>美容皮肤科</c:v>
                </c:pt>
                <c:pt idx="35">
                  <c:v>显微骨科</c:v>
                </c:pt>
                <c:pt idx="36">
                  <c:v>心血管内科</c:v>
                </c:pt>
                <c:pt idx="37">
                  <c:v>妇科妇二科合并</c:v>
                </c:pt>
                <c:pt idx="38">
                  <c:v>周围血管科</c:v>
                </c:pt>
                <c:pt idx="39">
                  <c:v>肝胆外科</c:v>
                </c:pt>
                <c:pt idx="40">
                  <c:v>治未病中心</c:v>
                </c:pt>
                <c:pt idx="41">
                  <c:v>胸外科</c:v>
                </c:pt>
                <c:pt idx="42">
                  <c:v>内分泌科</c:v>
                </c:pt>
                <c:pt idx="43">
                  <c:v>东区重症医学科</c:v>
                </c:pt>
                <c:pt idx="44">
                  <c:v>泌尿外科</c:v>
                </c:pt>
                <c:pt idx="45">
                  <c:v>心病二科</c:v>
                </c:pt>
                <c:pt idx="46">
                  <c:v>血液科</c:v>
                </c:pt>
                <c:pt idx="47">
                  <c:v>创伤骨科</c:v>
                </c:pt>
                <c:pt idx="48">
                  <c:v>关节骨科</c:v>
                </c:pt>
                <c:pt idx="49">
                  <c:v>心病三科</c:v>
                </c:pt>
                <c:pt idx="50">
                  <c:v>骨科</c:v>
                </c:pt>
                <c:pt idx="51">
                  <c:v>心病四科</c:v>
                </c:pt>
                <c:pt idx="52">
                  <c:v>运动损伤骨科</c:v>
                </c:pt>
                <c:pt idx="53">
                  <c:v>消化内科</c:v>
                </c:pt>
                <c:pt idx="54">
                  <c:v>肛肠科</c:v>
                </c:pt>
                <c:pt idx="55">
                  <c:v>脑病一科</c:v>
                </c:pt>
                <c:pt idx="56">
                  <c:v>医院</c:v>
                </c:pt>
                <c:pt idx="57">
                  <c:v>神经外科</c:v>
                </c:pt>
                <c:pt idx="58">
                  <c:v>风湿病科</c:v>
                </c:pt>
                <c:pt idx="59">
                  <c:v>儿科</c:v>
                </c:pt>
                <c:pt idx="60">
                  <c:v>康复科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97.26444332586449</c:v>
                </c:pt>
                <c:pt idx="2">
                  <c:v>96.34940233004272</c:v>
                </c:pt>
                <c:pt idx="3">
                  <c:v>94.82789607674115</c:v>
                </c:pt>
                <c:pt idx="4">
                  <c:v>91.23095987846379</c:v>
                </c:pt>
                <c:pt idx="5">
                  <c:v>90.13818787636616</c:v>
                </c:pt>
                <c:pt idx="6">
                  <c:v>89.11459939033419</c:v>
                </c:pt>
                <c:pt idx="7">
                  <c:v>87.92419800739431</c:v>
                </c:pt>
                <c:pt idx="8">
                  <c:v>86.35046439119596</c:v>
                </c:pt>
                <c:pt idx="9">
                  <c:v>86.3257510523482</c:v>
                </c:pt>
                <c:pt idx="10">
                  <c:v>85.97344669586612</c:v>
                </c:pt>
                <c:pt idx="11">
                  <c:v>85.0492283552325</c:v>
                </c:pt>
                <c:pt idx="12">
                  <c:v>84.40923070438996</c:v>
                </c:pt>
                <c:pt idx="13">
                  <c:v>82.88243146648973</c:v>
                </c:pt>
                <c:pt idx="14">
                  <c:v>80.64114428423049</c:v>
                </c:pt>
                <c:pt idx="15">
                  <c:v>80.57091521594421</c:v>
                </c:pt>
                <c:pt idx="16">
                  <c:v>74.55057403892708</c:v>
                </c:pt>
                <c:pt idx="17">
                  <c:v>71.90600798442223</c:v>
                </c:pt>
                <c:pt idx="18">
                  <c:v>71.61735768674295</c:v>
                </c:pt>
                <c:pt idx="19">
                  <c:v>69.458305473618</c:v>
                </c:pt>
                <c:pt idx="20">
                  <c:v>69.06987248014961</c:v>
                </c:pt>
                <c:pt idx="21">
                  <c:v>68.85425597275116</c:v>
                </c:pt>
                <c:pt idx="22">
                  <c:v>68.57171362637833</c:v>
                </c:pt>
                <c:pt idx="23">
                  <c:v>66.35569292516195</c:v>
                </c:pt>
                <c:pt idx="24">
                  <c:v>63.78528909782341</c:v>
                </c:pt>
                <c:pt idx="25">
                  <c:v>63.71705766640363</c:v>
                </c:pt>
                <c:pt idx="26">
                  <c:v>61.26839659844147</c:v>
                </c:pt>
                <c:pt idx="27">
                  <c:v>60.62523696458569</c:v>
                </c:pt>
                <c:pt idx="28">
                  <c:v>60.325616643444185</c:v>
                </c:pt>
                <c:pt idx="29">
                  <c:v>51.56682091977999</c:v>
                </c:pt>
                <c:pt idx="30">
                  <c:v>51.43168765405085</c:v>
                </c:pt>
                <c:pt idx="31">
                  <c:v>50.44892318573517</c:v>
                </c:pt>
                <c:pt idx="32">
                  <c:v>50.386198881899546</c:v>
                </c:pt>
                <c:pt idx="33">
                  <c:v>47.72015008636575</c:v>
                </c:pt>
                <c:pt idx="34">
                  <c:v>47.085777396992576</c:v>
                </c:pt>
                <c:pt idx="35">
                  <c:v>46.95330291413124</c:v>
                </c:pt>
                <c:pt idx="36">
                  <c:v>46.89915609610778</c:v>
                </c:pt>
                <c:pt idx="37">
                  <c:v>45.69337504572038</c:v>
                </c:pt>
                <c:pt idx="38">
                  <c:v>44.58173563443824</c:v>
                </c:pt>
                <c:pt idx="39">
                  <c:v>44.07564534980038</c:v>
                </c:pt>
                <c:pt idx="40">
                  <c:v>42.52131365223128</c:v>
                </c:pt>
                <c:pt idx="41">
                  <c:v>42.0187026383397</c:v>
                </c:pt>
                <c:pt idx="42">
                  <c:v>36.98605533679222</c:v>
                </c:pt>
                <c:pt idx="43">
                  <c:v>34.94429459033677</c:v>
                </c:pt>
                <c:pt idx="44">
                  <c:v>34.31770611596017</c:v>
                </c:pt>
                <c:pt idx="45">
                  <c:v>31.88924873750157</c:v>
                </c:pt>
                <c:pt idx="46">
                  <c:v>26.967934688046423</c:v>
                </c:pt>
                <c:pt idx="47">
                  <c:v>25.44018304058807</c:v>
                </c:pt>
                <c:pt idx="48">
                  <c:v>25.247705481315077</c:v>
                </c:pt>
                <c:pt idx="49">
                  <c:v>20.408100893343605</c:v>
                </c:pt>
                <c:pt idx="50">
                  <c:v>20.068320369312612</c:v>
                </c:pt>
                <c:pt idx="51">
                  <c:v>19.012205306323672</c:v>
                </c:pt>
                <c:pt idx="52">
                  <c:v>18.892963742344488</c:v>
                </c:pt>
                <c:pt idx="53">
                  <c:v>15.466648218329103</c:v>
                </c:pt>
                <c:pt idx="54">
                  <c:v>13.264559542216768</c:v>
                </c:pt>
                <c:pt idx="55">
                  <c:v>9.514844141302671</c:v>
                </c:pt>
                <c:pt idx="56">
                  <c:v>7.519631223687904</c:v>
                </c:pt>
                <c:pt idx="57">
                  <c:v>7.352186137041721</c:v>
                </c:pt>
                <c:pt idx="58">
                  <c:v>1.6831507476833212</c:v>
                </c:pt>
                <c:pt idx="59">
                  <c:v>1.0152782003423089</c:v>
                </c:pt>
                <c:pt idx="60">
                  <c:v>0.7225727616183251</c:v>
                </c:pt>
                <c:pt idx="61">
                  <c:v>0.16318412823938866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64.70502704977709</c:v>
                </c:pt>
                <c:pt idx="1">
                  <c:v>63.888680918631486</c:v>
                </c:pt>
                <c:pt idx="2">
                  <c:v>63.193868596329985</c:v>
                </c:pt>
                <c:pt idx="3">
                  <c:v>63.174579340859175</c:v>
                </c:pt>
                <c:pt idx="4">
                  <c:v>62.16696332074464</c:v>
                </c:pt>
                <c:pt idx="5">
                  <c:v>62.00771975365041</c:v>
                </c:pt>
                <c:pt idx="6">
                  <c:v>61.4934687352056</c:v>
                </c:pt>
                <c:pt idx="7">
                  <c:v>61.18600884629828</c:v>
                </c:pt>
                <c:pt idx="8">
                  <c:v>61.14881233699916</c:v>
                </c:pt>
                <c:pt idx="9">
                  <c:v>59.46520972678397</c:v>
                </c:pt>
                <c:pt idx="10">
                  <c:v>59.366861298035595</c:v>
                </c:pt>
                <c:pt idx="11">
                  <c:v>58.7263887840355</c:v>
                </c:pt>
                <c:pt idx="12">
                  <c:v>58.62473047095359</c:v>
                </c:pt>
                <c:pt idx="13">
                  <c:v>57.5757223707084</c:v>
                </c:pt>
                <c:pt idx="14">
                  <c:v>57.51558134387369</c:v>
                </c:pt>
                <c:pt idx="15">
                  <c:v>57.41419453482108</c:v>
                </c:pt>
                <c:pt idx="16">
                  <c:v>57.16671502702316</c:v>
                </c:pt>
                <c:pt idx="17">
                  <c:v>57.05341937768085</c:v>
                </c:pt>
                <c:pt idx="18">
                  <c:v>56.874564755647654</c:v>
                </c:pt>
                <c:pt idx="19">
                  <c:v>56.82891781559769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36.79532262899123</c:v>
                </c:pt>
                <c:pt idx="1">
                  <c:v>36.32066370222839</c:v>
                </c:pt>
                <c:pt idx="2">
                  <c:v>26.98307315092067</c:v>
                </c:pt>
                <c:pt idx="3">
                  <c:v>22.040128304471256</c:v>
                </c:pt>
                <c:pt idx="4">
                  <c:v>52.49944386246041</c:v>
                </c:pt>
                <c:pt idx="5">
                  <c:v>32.9286466151945</c:v>
                </c:pt>
                <c:pt idx="6">
                  <c:v>46.59107366650095</c:v>
                </c:pt>
                <c:pt idx="7">
                  <c:v>17.957500803747838</c:v>
                </c:pt>
                <c:pt idx="8">
                  <c:v>66.82540878997554</c:v>
                </c:pt>
                <c:pt idx="9">
                  <c:v>37.65343395161537</c:v>
                </c:pt>
                <c:pt idx="10">
                  <c:v>31.371157119823156</c:v>
                </c:pt>
                <c:pt idx="11">
                  <c:v>47.926199301793524</c:v>
                </c:pt>
                <c:pt idx="12">
                  <c:v>23.145143915305262</c:v>
                </c:pt>
                <c:pt idx="13">
                  <c:v>34.336326125946954</c:v>
                </c:pt>
                <c:pt idx="14">
                  <c:v>15.031237504426752</c:v>
                </c:pt>
                <c:pt idx="15">
                  <c:v>40.75452666468703</c:v>
                </c:pt>
                <c:pt idx="16">
                  <c:v>50.9746631844492</c:v>
                </c:pt>
                <c:pt idx="17">
                  <c:v>32.61566110955499</c:v>
                </c:pt>
                <c:pt idx="18">
                  <c:v>19.721560748865393</c:v>
                </c:pt>
                <c:pt idx="19">
                  <c:v>30.2833425350537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身心医学科</c:v>
                </c:pt>
                <c:pt idx="2">
                  <c:v>肝病科</c:v>
                </c:pt>
                <c:pt idx="3">
                  <c:v>心病三科</c:v>
                </c:pt>
                <c:pt idx="4">
                  <c:v>乳腺甲状腺外科</c:v>
                </c:pt>
                <c:pt idx="5">
                  <c:v>妇二科</c:v>
                </c:pt>
                <c:pt idx="6">
                  <c:v>风湿病科</c:v>
                </c:pt>
                <c:pt idx="7">
                  <c:v>脑病一科</c:v>
                </c:pt>
                <c:pt idx="8">
                  <c:v>重症医学科</c:v>
                </c:pt>
                <c:pt idx="9">
                  <c:v>神经外科</c:v>
                </c:pt>
                <c:pt idx="10">
                  <c:v>老年医学科</c:v>
                </c:pt>
                <c:pt idx="11">
                  <c:v>微创骨科</c:v>
                </c:pt>
                <c:pt idx="12">
                  <c:v>治未病中心</c:v>
                </c:pt>
                <c:pt idx="13">
                  <c:v>心血管内科</c:v>
                </c:pt>
                <c:pt idx="14">
                  <c:v>肾病科</c:v>
                </c:pt>
                <c:pt idx="15">
                  <c:v>康复科</c:v>
                </c:pt>
                <c:pt idx="16">
                  <c:v>肾脏内科</c:v>
                </c:pt>
                <c:pt idx="17">
                  <c:v>小儿骨科</c:v>
                </c:pt>
                <c:pt idx="18">
                  <c:v>妇科</c:v>
                </c:pt>
                <c:pt idx="19">
                  <c:v>东区重症医学科</c:v>
                </c:pt>
                <c:pt idx="20">
                  <c:v>脾胃病科</c:v>
                </c:pt>
                <c:pt idx="21">
                  <c:v>推拿科</c:v>
                </c:pt>
                <c:pt idx="22">
                  <c:v>综合内科</c:v>
                </c:pt>
                <c:pt idx="23">
                  <c:v>小儿推拿科</c:v>
                </c:pt>
                <c:pt idx="24">
                  <c:v>皮肤科</c:v>
                </c:pt>
                <c:pt idx="25">
                  <c:v>儿科</c:v>
                </c:pt>
                <c:pt idx="26">
                  <c:v>脾胃科消化科合并</c:v>
                </c:pt>
                <c:pt idx="27">
                  <c:v>脊柱骨科</c:v>
                </c:pt>
                <c:pt idx="28">
                  <c:v>心病一科</c:v>
                </c:pt>
                <c:pt idx="29">
                  <c:v>东区肾病科</c:v>
                </c:pt>
                <c:pt idx="30">
                  <c:v>血液科</c:v>
                </c:pt>
                <c:pt idx="31">
                  <c:v>普通外科</c:v>
                </c:pt>
                <c:pt idx="32">
                  <c:v>内分泌科</c:v>
                </c:pt>
                <c:pt idx="33">
                  <c:v>中医外治中心</c:v>
                </c:pt>
                <c:pt idx="34">
                  <c:v>呼吸内科</c:v>
                </c:pt>
                <c:pt idx="35">
                  <c:v>运动损伤骨科</c:v>
                </c:pt>
                <c:pt idx="36">
                  <c:v>神经内科</c:v>
                </c:pt>
                <c:pt idx="37">
                  <c:v>创伤骨科</c:v>
                </c:pt>
                <c:pt idx="38">
                  <c:v>男科</c:v>
                </c:pt>
                <c:pt idx="39">
                  <c:v>肿瘤内科</c:v>
                </c:pt>
                <c:pt idx="40">
                  <c:v>眼科</c:v>
                </c:pt>
                <c:pt idx="41">
                  <c:v>消化内科</c:v>
                </c:pt>
                <c:pt idx="42">
                  <c:v>泌尿外科</c:v>
                </c:pt>
                <c:pt idx="43">
                  <c:v>周围血管科</c:v>
                </c:pt>
                <c:pt idx="44">
                  <c:v>口腔科</c:v>
                </c:pt>
                <c:pt idx="45">
                  <c:v>肝胆外科</c:v>
                </c:pt>
                <c:pt idx="46">
                  <c:v>中医经典科</c:v>
                </c:pt>
                <c:pt idx="47">
                  <c:v>胸外科</c:v>
                </c:pt>
                <c:pt idx="48">
                  <c:v>显微骨科</c:v>
                </c:pt>
                <c:pt idx="49">
                  <c:v>美容皮肤科</c:v>
                </c:pt>
                <c:pt idx="50">
                  <c:v>心病二科</c:v>
                </c:pt>
                <c:pt idx="51">
                  <c:v>耳鼻喉科</c:v>
                </c:pt>
                <c:pt idx="52">
                  <c:v>关节骨科</c:v>
                </c:pt>
                <c:pt idx="53">
                  <c:v>脑病二科</c:v>
                </c:pt>
                <c:pt idx="54">
                  <c:v>西区重症医学科</c:v>
                </c:pt>
                <c:pt idx="55">
                  <c:v>医院</c:v>
                </c:pt>
                <c:pt idx="56">
                  <c:v>妇科妇二科合并</c:v>
                </c:pt>
                <c:pt idx="57">
                  <c:v>产科</c:v>
                </c:pt>
                <c:pt idx="58">
                  <c:v>心病四科</c:v>
                </c:pt>
                <c:pt idx="59">
                  <c:v>肛肠科</c:v>
                </c:pt>
                <c:pt idx="60">
                  <c:v>针灸科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71.78473388341186</c:v>
                </c:pt>
                <c:pt idx="2">
                  <c:v>50.28443856851797</c:v>
                </c:pt>
                <c:pt idx="3">
                  <c:v>38.03562668923607</c:v>
                </c:pt>
                <c:pt idx="4">
                  <c:v>30.978755084442465</c:v>
                </c:pt>
                <c:pt idx="5">
                  <c:v>30.089046809314343</c:v>
                </c:pt>
                <c:pt idx="6">
                  <c:v>22.918580736926902</c:v>
                </c:pt>
                <c:pt idx="7">
                  <c:v>19.793451644891885</c:v>
                </c:pt>
                <c:pt idx="8">
                  <c:v>19.73255537986691</c:v>
                </c:pt>
                <c:pt idx="9">
                  <c:v>16.272604417225114</c:v>
                </c:pt>
                <c:pt idx="10">
                  <c:v>16.20429726756591</c:v>
                </c:pt>
                <c:pt idx="11">
                  <c:v>13.704258580903334</c:v>
                </c:pt>
                <c:pt idx="12">
                  <c:v>13.32647179401395</c:v>
                </c:pt>
                <c:pt idx="13">
                  <c:v>13.236935840473576</c:v>
                </c:pt>
                <c:pt idx="14">
                  <c:v>12.215749987640097</c:v>
                </c:pt>
                <c:pt idx="15">
                  <c:v>11.13828316910522</c:v>
                </c:pt>
                <c:pt idx="16">
                  <c:v>10.208289996848634</c:v>
                </c:pt>
                <c:pt idx="17">
                  <c:v>9.236609997545392</c:v>
                </c:pt>
                <c:pt idx="18">
                  <c:v>8.208618237019017</c:v>
                </c:pt>
                <c:pt idx="19">
                  <c:v>7.885407705106386</c:v>
                </c:pt>
                <c:pt idx="20">
                  <c:v>6.783120359547671</c:v>
                </c:pt>
                <c:pt idx="21">
                  <c:v>6.6286010820307935</c:v>
                </c:pt>
                <c:pt idx="22">
                  <c:v>6.381254270913073</c:v>
                </c:pt>
                <c:pt idx="23">
                  <c:v>6.242708496579913</c:v>
                </c:pt>
                <c:pt idx="24">
                  <c:v>5.182069616956947</c:v>
                </c:pt>
                <c:pt idx="25">
                  <c:v>5.135804024876585</c:v>
                </c:pt>
                <c:pt idx="26">
                  <c:v>4.734304741014397</c:v>
                </c:pt>
                <c:pt idx="27">
                  <c:v>4.558247548627614</c:v>
                </c:pt>
                <c:pt idx="28">
                  <c:v>4.486868599450975</c:v>
                </c:pt>
                <c:pt idx="29">
                  <c:v>4.340344826896903</c:v>
                </c:pt>
                <c:pt idx="30">
                  <c:v>4.266484388277638</c:v>
                </c:pt>
                <c:pt idx="31">
                  <c:v>3.5187164880602078</c:v>
                </c:pt>
                <c:pt idx="32">
                  <c:v>3.4508542847996515</c:v>
                </c:pt>
                <c:pt idx="33">
                  <c:v>3.2743648073654694</c:v>
                </c:pt>
                <c:pt idx="34">
                  <c:v>3.2149491628658535</c:v>
                </c:pt>
                <c:pt idx="35">
                  <c:v>2.907191602946647</c:v>
                </c:pt>
                <c:pt idx="36">
                  <c:v>2.899959545607739</c:v>
                </c:pt>
                <c:pt idx="37">
                  <c:v>2.8822463155246707</c:v>
                </c:pt>
                <c:pt idx="38">
                  <c:v>2.872155927999741</c:v>
                </c:pt>
                <c:pt idx="39">
                  <c:v>2.8492249651944253</c:v>
                </c:pt>
                <c:pt idx="40">
                  <c:v>2.8421628278918414</c:v>
                </c:pt>
                <c:pt idx="41">
                  <c:v>2.8199453787087783</c:v>
                </c:pt>
                <c:pt idx="42">
                  <c:v>2.810322259954944</c:v>
                </c:pt>
                <c:pt idx="43">
                  <c:v>2.801463155772687</c:v>
                </c:pt>
                <c:pt idx="44">
                  <c:v>2.703064021164031</c:v>
                </c:pt>
                <c:pt idx="45">
                  <c:v>2.6632826481771397</c:v>
                </c:pt>
                <c:pt idx="46">
                  <c:v>2.632458466039622</c:v>
                </c:pt>
                <c:pt idx="47">
                  <c:v>2.626429774561705</c:v>
                </c:pt>
                <c:pt idx="48">
                  <c:v>2.4414739964710033</c:v>
                </c:pt>
                <c:pt idx="49">
                  <c:v>2.425823834503317</c:v>
                </c:pt>
                <c:pt idx="50">
                  <c:v>2.4228429848578616</c:v>
                </c:pt>
                <c:pt idx="51">
                  <c:v>2.397449031958771</c:v>
                </c:pt>
                <c:pt idx="52">
                  <c:v>2.297686022613565</c:v>
                </c:pt>
                <c:pt idx="53">
                  <c:v>2.290033485908944</c:v>
                </c:pt>
                <c:pt idx="54">
                  <c:v>2.2746888808433905</c:v>
                </c:pt>
                <c:pt idx="55">
                  <c:v>2.24294325550822</c:v>
                </c:pt>
                <c:pt idx="56">
                  <c:v>2.213797081187866</c:v>
                </c:pt>
                <c:pt idx="57">
                  <c:v>2.1176825553268337</c:v>
                </c:pt>
                <c:pt idx="58">
                  <c:v>1.9874452956839117</c:v>
                </c:pt>
                <c:pt idx="59">
                  <c:v>1.9713195141211437</c:v>
                </c:pt>
                <c:pt idx="60">
                  <c:v>1.933638633849334</c:v>
                </c:pt>
                <c:pt idx="61">
                  <c:v>1.8937677519630318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神经外科</c:v>
                </c:pt>
                <c:pt idx="2">
                  <c:v>重症医学科</c:v>
                </c:pt>
                <c:pt idx="3">
                  <c:v>内分泌科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小儿推拿科</c:v>
                </c:pt>
                <c:pt idx="7">
                  <c:v>中医外治中心</c:v>
                </c:pt>
                <c:pt idx="8">
                  <c:v>脑病一科</c:v>
                </c:pt>
                <c:pt idx="9">
                  <c:v>儿科</c:v>
                </c:pt>
                <c:pt idx="10">
                  <c:v>身心医学科</c:v>
                </c:pt>
                <c:pt idx="11">
                  <c:v>心病三科</c:v>
                </c:pt>
                <c:pt idx="12">
                  <c:v>针灸科</c:v>
                </c:pt>
                <c:pt idx="13">
                  <c:v>东区肾病科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心病二科</c:v>
                </c:pt>
                <c:pt idx="17">
                  <c:v>运动损伤骨科</c:v>
                </c:pt>
                <c:pt idx="18">
                  <c:v>心病一科</c:v>
                </c:pt>
                <c:pt idx="19">
                  <c:v>综合内科</c:v>
                </c:pt>
                <c:pt idx="20">
                  <c:v>小儿骨科</c:v>
                </c:pt>
                <c:pt idx="21">
                  <c:v>肛肠科</c:v>
                </c:pt>
                <c:pt idx="22">
                  <c:v>脊柱骨科</c:v>
                </c:pt>
                <c:pt idx="23">
                  <c:v>治未病中心</c:v>
                </c:pt>
                <c:pt idx="24">
                  <c:v>眼科</c:v>
                </c:pt>
                <c:pt idx="25">
                  <c:v>呼吸内科</c:v>
                </c:pt>
                <c:pt idx="26">
                  <c:v>皮肤科</c:v>
                </c:pt>
                <c:pt idx="27">
                  <c:v>耳鼻喉科</c:v>
                </c:pt>
                <c:pt idx="28">
                  <c:v>心血管内科</c:v>
                </c:pt>
                <c:pt idx="29">
                  <c:v>推拿科</c:v>
                </c:pt>
                <c:pt idx="30">
                  <c:v>脑病二科</c:v>
                </c:pt>
                <c:pt idx="31">
                  <c:v>肾脏内科</c:v>
                </c:pt>
                <c:pt idx="32">
                  <c:v>脾胃病科</c:v>
                </c:pt>
                <c:pt idx="33">
                  <c:v>泌尿外科</c:v>
                </c:pt>
                <c:pt idx="34">
                  <c:v>肝胆外科</c:v>
                </c:pt>
                <c:pt idx="35">
                  <c:v>微创骨科</c:v>
                </c:pt>
                <c:pt idx="36">
                  <c:v>骨科</c:v>
                </c:pt>
                <c:pt idx="37">
                  <c:v>显微骨科</c:v>
                </c:pt>
                <c:pt idx="38">
                  <c:v>脾胃科消化科合并</c:v>
                </c:pt>
                <c:pt idx="39">
                  <c:v>血液科</c:v>
                </c:pt>
                <c:pt idx="40">
                  <c:v>康复科</c:v>
                </c:pt>
                <c:pt idx="41">
                  <c:v>口腔科</c:v>
                </c:pt>
                <c:pt idx="42">
                  <c:v>普通外科</c:v>
                </c:pt>
                <c:pt idx="43">
                  <c:v>胸外科</c:v>
                </c:pt>
                <c:pt idx="44">
                  <c:v>老年医学科</c:v>
                </c:pt>
                <c:pt idx="45">
                  <c:v>东区重症医学科</c:v>
                </c:pt>
                <c:pt idx="46">
                  <c:v>妇科妇二科合并</c:v>
                </c:pt>
                <c:pt idx="47">
                  <c:v>消化内科</c:v>
                </c:pt>
                <c:pt idx="48">
                  <c:v>男科</c:v>
                </c:pt>
                <c:pt idx="49">
                  <c:v>医院</c:v>
                </c:pt>
                <c:pt idx="50">
                  <c:v>肿瘤内科</c:v>
                </c:pt>
                <c:pt idx="51">
                  <c:v>肝病科</c:v>
                </c:pt>
                <c:pt idx="52">
                  <c:v>美容皮肤科</c:v>
                </c:pt>
                <c:pt idx="53">
                  <c:v>关节骨科</c:v>
                </c:pt>
                <c:pt idx="54">
                  <c:v>乳腺甲状腺外科</c:v>
                </c:pt>
                <c:pt idx="55">
                  <c:v>风湿病科</c:v>
                </c:pt>
                <c:pt idx="56">
                  <c:v>产科</c:v>
                </c:pt>
                <c:pt idx="57">
                  <c:v>脑病三科</c:v>
                </c:pt>
                <c:pt idx="58">
                  <c:v>心病四科</c:v>
                </c:pt>
                <c:pt idx="59">
                  <c:v>妇二科</c:v>
                </c:pt>
                <c:pt idx="60">
                  <c:v>肾病科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82.58546759400886</c:v>
                </c:pt>
                <c:pt idx="2">
                  <c:v>30.93319929177689</c:v>
                </c:pt>
                <c:pt idx="3">
                  <c:v>16.611635489074224</c:v>
                </c:pt>
                <c:pt idx="4">
                  <c:v>11.761926067178424</c:v>
                </c:pt>
                <c:pt idx="5">
                  <c:v>10.953203449742043</c:v>
                </c:pt>
                <c:pt idx="6">
                  <c:v>8.960844419714912</c:v>
                </c:pt>
                <c:pt idx="7">
                  <c:v>5.406985608907712</c:v>
                </c:pt>
                <c:pt idx="8">
                  <c:v>4.0990432187453205</c:v>
                </c:pt>
                <c:pt idx="9">
                  <c:v>3.520851600235098</c:v>
                </c:pt>
                <c:pt idx="10">
                  <c:v>3.131564657540211</c:v>
                </c:pt>
                <c:pt idx="11">
                  <c:v>3.1250944374704708</c:v>
                </c:pt>
                <c:pt idx="12">
                  <c:v>3.1174391571392275</c:v>
                </c:pt>
                <c:pt idx="13">
                  <c:v>2.925906247586356</c:v>
                </c:pt>
                <c:pt idx="14">
                  <c:v>2.9039276446442712</c:v>
                </c:pt>
                <c:pt idx="15">
                  <c:v>2.439000626339507</c:v>
                </c:pt>
                <c:pt idx="16">
                  <c:v>2.181791894572716</c:v>
                </c:pt>
                <c:pt idx="17">
                  <c:v>2.109115834177439</c:v>
                </c:pt>
                <c:pt idx="18">
                  <c:v>1.9663859393222294</c:v>
                </c:pt>
                <c:pt idx="19">
                  <c:v>1.6528433971344678</c:v>
                </c:pt>
                <c:pt idx="20">
                  <c:v>1.5802231678562284</c:v>
                </c:pt>
                <c:pt idx="21">
                  <c:v>1.5684554707121097</c:v>
                </c:pt>
                <c:pt idx="22">
                  <c:v>1.4240713229541226</c:v>
                </c:pt>
                <c:pt idx="23">
                  <c:v>1.3976881289055194</c:v>
                </c:pt>
                <c:pt idx="24">
                  <c:v>1.3890832140365743</c:v>
                </c:pt>
                <c:pt idx="25">
                  <c:v>1.2366073630941674</c:v>
                </c:pt>
                <c:pt idx="26">
                  <c:v>1.147259923026274</c:v>
                </c:pt>
                <c:pt idx="27">
                  <c:v>1.1408935717155138</c:v>
                </c:pt>
                <c:pt idx="28">
                  <c:v>1.1270865524505187</c:v>
                </c:pt>
                <c:pt idx="29">
                  <c:v>1.096318595521516</c:v>
                </c:pt>
                <c:pt idx="30">
                  <c:v>1.058166452942095</c:v>
                </c:pt>
                <c:pt idx="31">
                  <c:v>1.0522216618621374</c:v>
                </c:pt>
                <c:pt idx="32">
                  <c:v>1.0473179300893218</c:v>
                </c:pt>
                <c:pt idx="33">
                  <c:v>1.0461617492431345</c:v>
                </c:pt>
                <c:pt idx="34">
                  <c:v>1.0281554853893329</c:v>
                </c:pt>
                <c:pt idx="35">
                  <c:v>1.0173363211048183</c:v>
                </c:pt>
                <c:pt idx="36">
                  <c:v>1.017137355430407</c:v>
                </c:pt>
                <c:pt idx="37">
                  <c:v>0.9819587139906163</c:v>
                </c:pt>
                <c:pt idx="38">
                  <c:v>0.9677285513991342</c:v>
                </c:pt>
                <c:pt idx="39">
                  <c:v>0.9551743559982843</c:v>
                </c:pt>
                <c:pt idx="40">
                  <c:v>0.9505334541511459</c:v>
                </c:pt>
                <c:pt idx="41">
                  <c:v>0.9501135992083787</c:v>
                </c:pt>
                <c:pt idx="42">
                  <c:v>0.9351020095649909</c:v>
                </c:pt>
                <c:pt idx="43">
                  <c:v>0.9331573244145185</c:v>
                </c:pt>
                <c:pt idx="44">
                  <c:v>0.9174739380261623</c:v>
                </c:pt>
                <c:pt idx="45">
                  <c:v>0.8905208679185146</c:v>
                </c:pt>
                <c:pt idx="46">
                  <c:v>0.8855447097382252</c:v>
                </c:pt>
                <c:pt idx="47">
                  <c:v>0.8827694106009188</c:v>
                </c:pt>
                <c:pt idx="48">
                  <c:v>0.8147645085495759</c:v>
                </c:pt>
                <c:pt idx="49">
                  <c:v>0.7893039786623618</c:v>
                </c:pt>
                <c:pt idx="50">
                  <c:v>0.7709000407313039</c:v>
                </c:pt>
                <c:pt idx="51">
                  <c:v>0.7691058410490298</c:v>
                </c:pt>
                <c:pt idx="52">
                  <c:v>0.7546979982481309</c:v>
                </c:pt>
                <c:pt idx="53">
                  <c:v>0.7507830358369147</c:v>
                </c:pt>
                <c:pt idx="54">
                  <c:v>0.7474567230185334</c:v>
                </c:pt>
                <c:pt idx="55">
                  <c:v>0.7151223367960235</c:v>
                </c:pt>
                <c:pt idx="56">
                  <c:v>0.7068212245194747</c:v>
                </c:pt>
                <c:pt idx="57">
                  <c:v>0.6963940423347705</c:v>
                </c:pt>
                <c:pt idx="58">
                  <c:v>0.6931114851106196</c:v>
                </c:pt>
                <c:pt idx="59">
                  <c:v>0.672629232010937</c:v>
                </c:pt>
                <c:pt idx="60">
                  <c:v>0.6502783031749464</c:v>
                </c:pt>
                <c:pt idx="61">
                  <c:v>0.6427335434168137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脊柱骨科</c:v>
                </c:pt>
                <c:pt idx="2">
                  <c:v>推拿科</c:v>
                </c:pt>
                <c:pt idx="3">
                  <c:v>中医经典科</c:v>
                </c:pt>
                <c:pt idx="4">
                  <c:v>口腔科</c:v>
                </c:pt>
                <c:pt idx="5">
                  <c:v>显微骨科</c:v>
                </c:pt>
                <c:pt idx="6">
                  <c:v>皮肤科</c:v>
                </c:pt>
                <c:pt idx="7">
                  <c:v>关节骨科</c:v>
                </c:pt>
                <c:pt idx="8">
                  <c:v>心病一科</c:v>
                </c:pt>
                <c:pt idx="9">
                  <c:v>心病三科</c:v>
                </c:pt>
                <c:pt idx="10">
                  <c:v>风湿病科</c:v>
                </c:pt>
                <c:pt idx="11">
                  <c:v>产科</c:v>
                </c:pt>
                <c:pt idx="12">
                  <c:v>耳鼻喉科</c:v>
                </c:pt>
                <c:pt idx="13">
                  <c:v>肿瘤内科</c:v>
                </c:pt>
                <c:pt idx="14">
                  <c:v>妇二科</c:v>
                </c:pt>
                <c:pt idx="15">
                  <c:v>消化内科</c:v>
                </c:pt>
                <c:pt idx="16">
                  <c:v>治未病中心</c:v>
                </c:pt>
                <c:pt idx="17">
                  <c:v>美容皮肤科</c:v>
                </c:pt>
                <c:pt idx="18">
                  <c:v>妇科</c:v>
                </c:pt>
                <c:pt idx="19">
                  <c:v>身心医学科</c:v>
                </c:pt>
                <c:pt idx="20">
                  <c:v>呼吸内科</c:v>
                </c:pt>
                <c:pt idx="21">
                  <c:v>骨科</c:v>
                </c:pt>
                <c:pt idx="22">
                  <c:v>胸外科</c:v>
                </c:pt>
                <c:pt idx="23">
                  <c:v>肾病科</c:v>
                </c:pt>
                <c:pt idx="24">
                  <c:v>心血管内科</c:v>
                </c:pt>
                <c:pt idx="25">
                  <c:v>微创骨科</c:v>
                </c:pt>
                <c:pt idx="26">
                  <c:v>肾脏内科</c:v>
                </c:pt>
                <c:pt idx="27">
                  <c:v>脑病二科</c:v>
                </c:pt>
                <c:pt idx="28">
                  <c:v>小儿推拿科</c:v>
                </c:pt>
                <c:pt idx="29">
                  <c:v>神经外科</c:v>
                </c:pt>
                <c:pt idx="30">
                  <c:v>普通外科</c:v>
                </c:pt>
                <c:pt idx="31">
                  <c:v>创伤骨科</c:v>
                </c:pt>
                <c:pt idx="32">
                  <c:v>综合内科</c:v>
                </c:pt>
                <c:pt idx="33">
                  <c:v>男科</c:v>
                </c:pt>
                <c:pt idx="34">
                  <c:v>针灸科</c:v>
                </c:pt>
                <c:pt idx="35">
                  <c:v>神经内科</c:v>
                </c:pt>
                <c:pt idx="36">
                  <c:v>东区重症医学科</c:v>
                </c:pt>
                <c:pt idx="37">
                  <c:v>康复科</c:v>
                </c:pt>
                <c:pt idx="38">
                  <c:v>心病二科</c:v>
                </c:pt>
                <c:pt idx="39">
                  <c:v>脑病三科</c:v>
                </c:pt>
                <c:pt idx="40">
                  <c:v>血液科</c:v>
                </c:pt>
                <c:pt idx="41">
                  <c:v>眼科</c:v>
                </c:pt>
                <c:pt idx="42">
                  <c:v>运动损伤骨科</c:v>
                </c:pt>
                <c:pt idx="43">
                  <c:v>脑病一科</c:v>
                </c:pt>
                <c:pt idx="44">
                  <c:v>儿科</c:v>
                </c:pt>
                <c:pt idx="45">
                  <c:v>妇科妇二科合并</c:v>
                </c:pt>
                <c:pt idx="46">
                  <c:v>老年医学科</c:v>
                </c:pt>
                <c:pt idx="47">
                  <c:v>西区重症医学科</c:v>
                </c:pt>
                <c:pt idx="48">
                  <c:v>泌尿外科</c:v>
                </c:pt>
                <c:pt idx="49">
                  <c:v>脾胃科消化科合并</c:v>
                </c:pt>
                <c:pt idx="50">
                  <c:v>周围血管科</c:v>
                </c:pt>
                <c:pt idx="51">
                  <c:v>乳腺甲状腺外科</c:v>
                </c:pt>
                <c:pt idx="52">
                  <c:v>东区肾病科</c:v>
                </c:pt>
                <c:pt idx="53">
                  <c:v>小儿骨科</c:v>
                </c:pt>
                <c:pt idx="54">
                  <c:v>肝病科</c:v>
                </c:pt>
                <c:pt idx="55">
                  <c:v>中医外治中心</c:v>
                </c:pt>
                <c:pt idx="56">
                  <c:v>肝胆外科</c:v>
                </c:pt>
                <c:pt idx="57">
                  <c:v>内分泌科</c:v>
                </c:pt>
                <c:pt idx="58">
                  <c:v>脾胃病科</c:v>
                </c:pt>
                <c:pt idx="59">
                  <c:v>重症医学科</c:v>
                </c:pt>
                <c:pt idx="60">
                  <c:v>心病四科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99.89250845415518</c:v>
                </c:pt>
                <c:pt idx="1">
                  <c:v>95.99311641137001</c:v>
                </c:pt>
                <c:pt idx="2">
                  <c:v>94.69306630685774</c:v>
                </c:pt>
                <c:pt idx="3">
                  <c:v>94.11196492023697</c:v>
                </c:pt>
                <c:pt idx="4">
                  <c:v>88.33999174762096</c:v>
                </c:pt>
                <c:pt idx="5">
                  <c:v>84.01717705823827</c:v>
                </c:pt>
                <c:pt idx="6">
                  <c:v>80.80394939140567</c:v>
                </c:pt>
                <c:pt idx="7">
                  <c:v>79.22946729618397</c:v>
                </c:pt>
                <c:pt idx="8">
                  <c:v>76.02730420364152</c:v>
                </c:pt>
                <c:pt idx="9">
                  <c:v>75.79916393086239</c:v>
                </c:pt>
                <c:pt idx="10">
                  <c:v>73.01667262994116</c:v>
                </c:pt>
                <c:pt idx="11">
                  <c:v>72.95936343664063</c:v>
                </c:pt>
                <c:pt idx="12">
                  <c:v>69.25299720448595</c:v>
                </c:pt>
                <c:pt idx="13">
                  <c:v>69.12574629036223</c:v>
                </c:pt>
                <c:pt idx="14">
                  <c:v>66.47961412386275</c:v>
                </c:pt>
                <c:pt idx="15">
                  <c:v>64.88136022824027</c:v>
                </c:pt>
                <c:pt idx="16">
                  <c:v>63.7010065613556</c:v>
                </c:pt>
                <c:pt idx="17">
                  <c:v>63.09618543081261</c:v>
                </c:pt>
                <c:pt idx="18">
                  <c:v>62.873225422455235</c:v>
                </c:pt>
                <c:pt idx="19">
                  <c:v>61.93883380423981</c:v>
                </c:pt>
                <c:pt idx="20">
                  <c:v>59.11416698134055</c:v>
                </c:pt>
                <c:pt idx="21">
                  <c:v>58.68581167482076</c:v>
                </c:pt>
                <c:pt idx="22">
                  <c:v>54.700223171991254</c:v>
                </c:pt>
                <c:pt idx="23">
                  <c:v>51.47193542003794</c:v>
                </c:pt>
                <c:pt idx="24">
                  <c:v>51.126763365356176</c:v>
                </c:pt>
                <c:pt idx="25">
                  <c:v>48.23613432586895</c:v>
                </c:pt>
                <c:pt idx="26">
                  <c:v>47.10477287333346</c:v>
                </c:pt>
                <c:pt idx="27">
                  <c:v>46.650910647252665</c:v>
                </c:pt>
                <c:pt idx="28">
                  <c:v>43.42220447044105</c:v>
                </c:pt>
                <c:pt idx="29">
                  <c:v>41.52089042753229</c:v>
                </c:pt>
                <c:pt idx="30">
                  <c:v>40.689542222064375</c:v>
                </c:pt>
                <c:pt idx="31">
                  <c:v>36.857746711135555</c:v>
                </c:pt>
                <c:pt idx="32">
                  <c:v>34.08539930828552</c:v>
                </c:pt>
                <c:pt idx="33">
                  <c:v>32.56518302904043</c:v>
                </c:pt>
                <c:pt idx="34">
                  <c:v>30.394418166790803</c:v>
                </c:pt>
                <c:pt idx="35">
                  <c:v>29.810991507374297</c:v>
                </c:pt>
                <c:pt idx="36">
                  <c:v>28.193748904303572</c:v>
                </c:pt>
                <c:pt idx="37">
                  <c:v>25.752764747674405</c:v>
                </c:pt>
                <c:pt idx="38">
                  <c:v>25.187579829938066</c:v>
                </c:pt>
                <c:pt idx="39">
                  <c:v>24.935904361656803</c:v>
                </c:pt>
                <c:pt idx="40">
                  <c:v>24.82695551537162</c:v>
                </c:pt>
                <c:pt idx="41">
                  <c:v>22.416254420610638</c:v>
                </c:pt>
                <c:pt idx="42">
                  <c:v>18.807744793727068</c:v>
                </c:pt>
                <c:pt idx="43">
                  <c:v>18.616572783084994</c:v>
                </c:pt>
                <c:pt idx="44">
                  <c:v>18.126260754151424</c:v>
                </c:pt>
                <c:pt idx="45">
                  <c:v>17.585364896417378</c:v>
                </c:pt>
                <c:pt idx="46">
                  <c:v>17.538436115686796</c:v>
                </c:pt>
                <c:pt idx="47">
                  <c:v>17.244541709296236</c:v>
                </c:pt>
                <c:pt idx="48">
                  <c:v>16.470663154627108</c:v>
                </c:pt>
                <c:pt idx="49">
                  <c:v>16.314367356034932</c:v>
                </c:pt>
                <c:pt idx="50">
                  <c:v>14.24254139930763</c:v>
                </c:pt>
                <c:pt idx="51">
                  <c:v>14.217201990451978</c:v>
                </c:pt>
                <c:pt idx="52">
                  <c:v>12.992619571081132</c:v>
                </c:pt>
                <c:pt idx="53">
                  <c:v>12.928877515964743</c:v>
                </c:pt>
                <c:pt idx="54">
                  <c:v>12.027506332379057</c:v>
                </c:pt>
                <c:pt idx="55">
                  <c:v>11.763967988110412</c:v>
                </c:pt>
                <c:pt idx="56">
                  <c:v>10.08941558956793</c:v>
                </c:pt>
                <c:pt idx="57">
                  <c:v>5.879642911486327</c:v>
                </c:pt>
                <c:pt idx="58">
                  <c:v>4.533535866561178</c:v>
                </c:pt>
                <c:pt idx="59">
                  <c:v>3.754555078636579</c:v>
                </c:pt>
                <c:pt idx="60">
                  <c:v>2.9329945503268062</c:v>
                </c:pt>
                <c:pt idx="61">
                  <c:v>0.9486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治未病中心</c:v>
                </c:pt>
                <c:pt idx="2">
                  <c:v>显微骨科</c:v>
                </c:pt>
                <c:pt idx="3">
                  <c:v>脊柱骨科</c:v>
                </c:pt>
                <c:pt idx="4">
                  <c:v>产科</c:v>
                </c:pt>
                <c:pt idx="5">
                  <c:v>心病一科</c:v>
                </c:pt>
                <c:pt idx="6">
                  <c:v>脾胃病科</c:v>
                </c:pt>
                <c:pt idx="7">
                  <c:v>心血管内科</c:v>
                </c:pt>
                <c:pt idx="8">
                  <c:v>神经内科</c:v>
                </c:pt>
                <c:pt idx="9">
                  <c:v>肛肠科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耳鼻喉科</c:v>
                </c:pt>
                <c:pt idx="15">
                  <c:v>心病三科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中医外治中心</c:v>
                </c:pt>
                <c:pt idx="19">
                  <c:v>胸外科</c:v>
                </c:pt>
                <c:pt idx="20">
                  <c:v>推拿科</c:v>
                </c:pt>
                <c:pt idx="21">
                  <c:v>男科</c:v>
                </c:pt>
                <c:pt idx="22">
                  <c:v>脑病三科</c:v>
                </c:pt>
                <c:pt idx="23">
                  <c:v>微创骨科</c:v>
                </c:pt>
                <c:pt idx="24">
                  <c:v>脑病二科</c:v>
                </c:pt>
                <c:pt idx="25">
                  <c:v>消化内科</c:v>
                </c:pt>
                <c:pt idx="26">
                  <c:v>小儿推拿科</c:v>
                </c:pt>
                <c:pt idx="27">
                  <c:v>周围血管科</c:v>
                </c:pt>
                <c:pt idx="28">
                  <c:v>综合内科</c:v>
                </c:pt>
                <c:pt idx="29">
                  <c:v>风湿病科</c:v>
                </c:pt>
                <c:pt idx="30">
                  <c:v>血液科</c:v>
                </c:pt>
                <c:pt idx="31">
                  <c:v>身心医学科</c:v>
                </c:pt>
                <c:pt idx="32">
                  <c:v>神经外科</c:v>
                </c:pt>
                <c:pt idx="33">
                  <c:v>普通外科</c:v>
                </c:pt>
                <c:pt idx="34">
                  <c:v>眼科</c:v>
                </c:pt>
                <c:pt idx="35">
                  <c:v>美容皮肤科</c:v>
                </c:pt>
                <c:pt idx="36">
                  <c:v>妇科</c:v>
                </c:pt>
                <c:pt idx="37">
                  <c:v>肾脏内科</c:v>
                </c:pt>
                <c:pt idx="38">
                  <c:v>心病二科</c:v>
                </c:pt>
                <c:pt idx="39">
                  <c:v>创伤骨科</c:v>
                </c:pt>
                <c:pt idx="40">
                  <c:v>心病四科</c:v>
                </c:pt>
                <c:pt idx="41">
                  <c:v>中医经典科</c:v>
                </c:pt>
                <c:pt idx="42">
                  <c:v>东区肾病科</c:v>
                </c:pt>
                <c:pt idx="43">
                  <c:v>小儿骨科</c:v>
                </c:pt>
                <c:pt idx="44">
                  <c:v>妇科妇二科合并</c:v>
                </c:pt>
                <c:pt idx="45">
                  <c:v>内分泌科</c:v>
                </c:pt>
                <c:pt idx="46">
                  <c:v>儿科</c:v>
                </c:pt>
                <c:pt idx="47">
                  <c:v>重症医学科</c:v>
                </c:pt>
                <c:pt idx="48">
                  <c:v>肾病科</c:v>
                </c:pt>
                <c:pt idx="49">
                  <c:v>东区重症医学科</c:v>
                </c:pt>
                <c:pt idx="50">
                  <c:v>肝病科</c:v>
                </c:pt>
                <c:pt idx="51">
                  <c:v>针灸科</c:v>
                </c:pt>
                <c:pt idx="52">
                  <c:v>脾胃科消化科合并</c:v>
                </c:pt>
                <c:pt idx="53">
                  <c:v>骨科</c:v>
                </c:pt>
                <c:pt idx="54">
                  <c:v>脑病一科</c:v>
                </c:pt>
                <c:pt idx="55">
                  <c:v>肿瘤内科</c:v>
                </c:pt>
                <c:pt idx="56">
                  <c:v>关节骨科</c:v>
                </c:pt>
                <c:pt idx="57">
                  <c:v>呼吸内科</c:v>
                </c:pt>
                <c:pt idx="58">
                  <c:v>乳腺甲状腺外科</c:v>
                </c:pt>
                <c:pt idx="59">
                  <c:v>妇二科</c:v>
                </c:pt>
                <c:pt idx="60">
                  <c:v>口腔科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98.02181333989151</c:v>
                </c:pt>
                <c:pt idx="2">
                  <c:v>97.500497797522</c:v>
                </c:pt>
                <c:pt idx="3">
                  <c:v>95.53576756371146</c:v>
                </c:pt>
                <c:pt idx="4">
                  <c:v>92.85592604554026</c:v>
                </c:pt>
                <c:pt idx="5">
                  <c:v>92.7612051130503</c:v>
                </c:pt>
                <c:pt idx="6">
                  <c:v>92.33855306703123</c:v>
                </c:pt>
                <c:pt idx="7">
                  <c:v>91.66173329159268</c:v>
                </c:pt>
                <c:pt idx="8">
                  <c:v>84.67020683870687</c:v>
                </c:pt>
                <c:pt idx="9">
                  <c:v>84.3198241884727</c:v>
                </c:pt>
                <c:pt idx="10">
                  <c:v>83.88748655043678</c:v>
                </c:pt>
                <c:pt idx="11">
                  <c:v>83.18752618832359</c:v>
                </c:pt>
                <c:pt idx="12">
                  <c:v>79.78250127513655</c:v>
                </c:pt>
                <c:pt idx="13">
                  <c:v>78.44835954895002</c:v>
                </c:pt>
                <c:pt idx="14">
                  <c:v>75.6129339034428</c:v>
                </c:pt>
                <c:pt idx="15">
                  <c:v>73.32093129434668</c:v>
                </c:pt>
                <c:pt idx="16">
                  <c:v>70.20139407018742</c:v>
                </c:pt>
                <c:pt idx="17">
                  <c:v>67.44291628302766</c:v>
                </c:pt>
                <c:pt idx="18">
                  <c:v>65.50055353518572</c:v>
                </c:pt>
                <c:pt idx="19">
                  <c:v>64.01429732252362</c:v>
                </c:pt>
                <c:pt idx="20">
                  <c:v>63.26460718487768</c:v>
                </c:pt>
                <c:pt idx="21">
                  <c:v>63.145353359614006</c:v>
                </c:pt>
                <c:pt idx="22">
                  <c:v>62.07103262590466</c:v>
                </c:pt>
                <c:pt idx="23">
                  <c:v>61.370453267333005</c:v>
                </c:pt>
                <c:pt idx="24">
                  <c:v>61.34517221227189</c:v>
                </c:pt>
                <c:pt idx="25">
                  <c:v>60.9424465146687</c:v>
                </c:pt>
                <c:pt idx="26">
                  <c:v>59.0593506859786</c:v>
                </c:pt>
                <c:pt idx="27">
                  <c:v>58.063632766956765</c:v>
                </c:pt>
                <c:pt idx="28">
                  <c:v>55.57833556305012</c:v>
                </c:pt>
                <c:pt idx="29">
                  <c:v>54.23912554348018</c:v>
                </c:pt>
                <c:pt idx="30">
                  <c:v>53.65075508293744</c:v>
                </c:pt>
                <c:pt idx="31">
                  <c:v>50.229273973247736</c:v>
                </c:pt>
                <c:pt idx="32">
                  <c:v>49.362269135819226</c:v>
                </c:pt>
                <c:pt idx="33">
                  <c:v>49.289135025880164</c:v>
                </c:pt>
                <c:pt idx="34">
                  <c:v>48.36210124513646</c:v>
                </c:pt>
                <c:pt idx="35">
                  <c:v>47.213381846903815</c:v>
                </c:pt>
                <c:pt idx="36">
                  <c:v>46.91420649827965</c:v>
                </c:pt>
                <c:pt idx="37">
                  <c:v>45.719079576702775</c:v>
                </c:pt>
                <c:pt idx="38">
                  <c:v>44.21863767977384</c:v>
                </c:pt>
                <c:pt idx="39">
                  <c:v>44.074559291181004</c:v>
                </c:pt>
                <c:pt idx="40">
                  <c:v>43.315510242089395</c:v>
                </c:pt>
                <c:pt idx="41">
                  <c:v>39.91329462713247</c:v>
                </c:pt>
                <c:pt idx="42">
                  <c:v>36.726390032675965</c:v>
                </c:pt>
                <c:pt idx="43">
                  <c:v>35.689834233902985</c:v>
                </c:pt>
                <c:pt idx="44">
                  <c:v>33.72616064637909</c:v>
                </c:pt>
                <c:pt idx="45">
                  <c:v>33.32128366317574</c:v>
                </c:pt>
                <c:pt idx="46">
                  <c:v>31.05316140286904</c:v>
                </c:pt>
                <c:pt idx="47">
                  <c:v>29.918942547162235</c:v>
                </c:pt>
                <c:pt idx="48">
                  <c:v>29.454007850773735</c:v>
                </c:pt>
                <c:pt idx="49">
                  <c:v>28.002353737074294</c:v>
                </c:pt>
                <c:pt idx="50">
                  <c:v>25.998324796685086</c:v>
                </c:pt>
                <c:pt idx="51">
                  <c:v>24.113735031976837</c:v>
                </c:pt>
                <c:pt idx="52">
                  <c:v>22.217702835217924</c:v>
                </c:pt>
                <c:pt idx="53">
                  <c:v>13.893169450077757</c:v>
                </c:pt>
                <c:pt idx="54">
                  <c:v>12.919827990805258</c:v>
                </c:pt>
                <c:pt idx="55">
                  <c:v>7.740767464117092</c:v>
                </c:pt>
                <c:pt idx="56">
                  <c:v>7.316357171632502</c:v>
                </c:pt>
                <c:pt idx="57">
                  <c:v>6.188353730440789</c:v>
                </c:pt>
                <c:pt idx="58">
                  <c:v>6.132857377962902</c:v>
                </c:pt>
                <c:pt idx="59">
                  <c:v>4.491459312906309</c:v>
                </c:pt>
                <c:pt idx="60">
                  <c:v>4.395560037467784</c:v>
                </c:pt>
                <c:pt idx="61">
                  <c:v>0.01277441454202912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风湿病科</c:v>
                </c:pt>
                <c:pt idx="2">
                  <c:v>脊柱骨科</c:v>
                </c:pt>
                <c:pt idx="3">
                  <c:v>运动损伤骨科</c:v>
                </c:pt>
                <c:pt idx="4">
                  <c:v>重症医学科</c:v>
                </c:pt>
                <c:pt idx="5">
                  <c:v>男科</c:v>
                </c:pt>
                <c:pt idx="6">
                  <c:v>美容皮肤科</c:v>
                </c:pt>
                <c:pt idx="7">
                  <c:v>产科</c:v>
                </c:pt>
                <c:pt idx="8">
                  <c:v>呼吸内科</c:v>
                </c:pt>
                <c:pt idx="9">
                  <c:v>关节骨科</c:v>
                </c:pt>
                <c:pt idx="10">
                  <c:v>肿瘤内科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肝胆外科</c:v>
                </c:pt>
                <c:pt idx="16">
                  <c:v>血液科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脑病一科</c:v>
                </c:pt>
                <c:pt idx="20">
                  <c:v>心病三科</c:v>
                </c:pt>
                <c:pt idx="21">
                  <c:v>肛肠科</c:v>
                </c:pt>
                <c:pt idx="22">
                  <c:v>肾脏内科</c:v>
                </c:pt>
                <c:pt idx="23">
                  <c:v>心病二科</c:v>
                </c:pt>
                <c:pt idx="24">
                  <c:v>推拿科</c:v>
                </c:pt>
                <c:pt idx="25">
                  <c:v>消化内科</c:v>
                </c:pt>
                <c:pt idx="26">
                  <c:v>东区肾病科</c:v>
                </c:pt>
                <c:pt idx="27">
                  <c:v>耳鼻喉科</c:v>
                </c:pt>
                <c:pt idx="28">
                  <c:v>小儿骨科</c:v>
                </c:pt>
                <c:pt idx="29">
                  <c:v>中医经典科</c:v>
                </c:pt>
                <c:pt idx="30">
                  <c:v>脾胃病科</c:v>
                </c:pt>
                <c:pt idx="31">
                  <c:v>心病四科</c:v>
                </c:pt>
                <c:pt idx="32">
                  <c:v>综合内科</c:v>
                </c:pt>
                <c:pt idx="33">
                  <c:v>儿科</c:v>
                </c:pt>
                <c:pt idx="34">
                  <c:v>骨科</c:v>
                </c:pt>
                <c:pt idx="35">
                  <c:v>神经内科</c:v>
                </c:pt>
                <c:pt idx="36">
                  <c:v>妇科妇二科合并</c:v>
                </c:pt>
                <c:pt idx="37">
                  <c:v>中医外治中心</c:v>
                </c:pt>
                <c:pt idx="38">
                  <c:v>创伤骨科</c:v>
                </c:pt>
                <c:pt idx="39">
                  <c:v>老年医学科</c:v>
                </c:pt>
                <c:pt idx="40">
                  <c:v>乳腺甲状腺外科</c:v>
                </c:pt>
                <c:pt idx="41">
                  <c:v>心血管内科</c:v>
                </c:pt>
                <c:pt idx="42">
                  <c:v>康复科</c:v>
                </c:pt>
                <c:pt idx="43">
                  <c:v>内分泌科</c:v>
                </c:pt>
                <c:pt idx="44">
                  <c:v>针灸科</c:v>
                </c:pt>
                <c:pt idx="45">
                  <c:v>脑病二科</c:v>
                </c:pt>
                <c:pt idx="46">
                  <c:v>妇二科</c:v>
                </c:pt>
                <c:pt idx="47">
                  <c:v>身心医学科</c:v>
                </c:pt>
                <c:pt idx="48">
                  <c:v>泌尿外科</c:v>
                </c:pt>
                <c:pt idx="49">
                  <c:v>神经外科</c:v>
                </c:pt>
                <c:pt idx="50">
                  <c:v>普通外科</c:v>
                </c:pt>
                <c:pt idx="51">
                  <c:v>小儿推拿科</c:v>
                </c:pt>
                <c:pt idx="52">
                  <c:v>周围血管科</c:v>
                </c:pt>
                <c:pt idx="53">
                  <c:v>显微骨科</c:v>
                </c:pt>
                <c:pt idx="54">
                  <c:v>治未病中心</c:v>
                </c:pt>
                <c:pt idx="55">
                  <c:v>肾病科</c:v>
                </c:pt>
                <c:pt idx="56">
                  <c:v>胸外科</c:v>
                </c:pt>
                <c:pt idx="57">
                  <c:v>脾胃科消化科合并</c:v>
                </c:pt>
                <c:pt idx="58">
                  <c:v>眼科</c:v>
                </c:pt>
                <c:pt idx="59">
                  <c:v>心病一科</c:v>
                </c:pt>
                <c:pt idx="60">
                  <c:v>皮肤科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98.86338355737652</c:v>
                </c:pt>
                <c:pt idx="2">
                  <c:v>96.20721683066255</c:v>
                </c:pt>
                <c:pt idx="3">
                  <c:v>92.49516477941911</c:v>
                </c:pt>
                <c:pt idx="4">
                  <c:v>90.81003714816366</c:v>
                </c:pt>
                <c:pt idx="5">
                  <c:v>89.0033839764417</c:v>
                </c:pt>
                <c:pt idx="6">
                  <c:v>86.96645471524198</c:v>
                </c:pt>
                <c:pt idx="7">
                  <c:v>84.9485860454052</c:v>
                </c:pt>
                <c:pt idx="8">
                  <c:v>83.02636662428482</c:v>
                </c:pt>
                <c:pt idx="9">
                  <c:v>78.27894609073984</c:v>
                </c:pt>
                <c:pt idx="10">
                  <c:v>76.87029172905277</c:v>
                </c:pt>
                <c:pt idx="11">
                  <c:v>75.24883013736256</c:v>
                </c:pt>
                <c:pt idx="12">
                  <c:v>74.86221358710402</c:v>
                </c:pt>
                <c:pt idx="13">
                  <c:v>72.31161293311237</c:v>
                </c:pt>
                <c:pt idx="14">
                  <c:v>68.70881708502303</c:v>
                </c:pt>
                <c:pt idx="15">
                  <c:v>65.49262356245421</c:v>
                </c:pt>
                <c:pt idx="16">
                  <c:v>65.322882852651</c:v>
                </c:pt>
                <c:pt idx="17">
                  <c:v>65.18702736172155</c:v>
                </c:pt>
                <c:pt idx="18">
                  <c:v>65.06017349928125</c:v>
                </c:pt>
                <c:pt idx="19">
                  <c:v>64.6497528754522</c:v>
                </c:pt>
                <c:pt idx="20">
                  <c:v>64.5337982772367</c:v>
                </c:pt>
                <c:pt idx="21">
                  <c:v>62.74837488622728</c:v>
                </c:pt>
                <c:pt idx="22">
                  <c:v>60.15097571999757</c:v>
                </c:pt>
                <c:pt idx="23">
                  <c:v>60.04270701360751</c:v>
                </c:pt>
                <c:pt idx="24">
                  <c:v>58.95134818954179</c:v>
                </c:pt>
                <c:pt idx="25">
                  <c:v>58.7992728607062</c:v>
                </c:pt>
                <c:pt idx="26">
                  <c:v>58.58054493719928</c:v>
                </c:pt>
                <c:pt idx="27">
                  <c:v>58.42914819516795</c:v>
                </c:pt>
                <c:pt idx="28">
                  <c:v>52.448571603983424</c:v>
                </c:pt>
                <c:pt idx="29">
                  <c:v>51.144979960237954</c:v>
                </c:pt>
                <c:pt idx="30">
                  <c:v>48.30585526667641</c:v>
                </c:pt>
                <c:pt idx="31">
                  <c:v>47.23078330982869</c:v>
                </c:pt>
                <c:pt idx="32">
                  <c:v>45.34480544613798</c:v>
                </c:pt>
                <c:pt idx="33">
                  <c:v>43.080306384479144</c:v>
                </c:pt>
                <c:pt idx="34">
                  <c:v>42.17724812176277</c:v>
                </c:pt>
                <c:pt idx="35">
                  <c:v>42.17416834411366</c:v>
                </c:pt>
                <c:pt idx="36">
                  <c:v>39.90470741375665</c:v>
                </c:pt>
                <c:pt idx="37">
                  <c:v>39.00598579164977</c:v>
                </c:pt>
                <c:pt idx="38">
                  <c:v>38.58604844200019</c:v>
                </c:pt>
                <c:pt idx="39">
                  <c:v>38.26426444519251</c:v>
                </c:pt>
                <c:pt idx="40">
                  <c:v>37.13100179878784</c:v>
                </c:pt>
                <c:pt idx="41">
                  <c:v>35.19976110116052</c:v>
                </c:pt>
                <c:pt idx="42">
                  <c:v>33.55347489367226</c:v>
                </c:pt>
                <c:pt idx="43">
                  <c:v>33.33733880877834</c:v>
                </c:pt>
                <c:pt idx="44">
                  <c:v>32.74105172714971</c:v>
                </c:pt>
                <c:pt idx="45">
                  <c:v>31.696848359691096</c:v>
                </c:pt>
                <c:pt idx="46">
                  <c:v>29.458181932252334</c:v>
                </c:pt>
                <c:pt idx="47">
                  <c:v>28.76701832774626</c:v>
                </c:pt>
                <c:pt idx="48">
                  <c:v>27.387185959746855</c:v>
                </c:pt>
                <c:pt idx="49">
                  <c:v>19.22141894038311</c:v>
                </c:pt>
                <c:pt idx="50">
                  <c:v>16.25909095576917</c:v>
                </c:pt>
                <c:pt idx="51">
                  <c:v>15.203175230309045</c:v>
                </c:pt>
                <c:pt idx="52">
                  <c:v>11.686199548420072</c:v>
                </c:pt>
                <c:pt idx="53">
                  <c:v>10.105523681588515</c:v>
                </c:pt>
                <c:pt idx="54">
                  <c:v>8.986227821338142</c:v>
                </c:pt>
                <c:pt idx="55">
                  <c:v>7.834917666170427</c:v>
                </c:pt>
                <c:pt idx="56">
                  <c:v>5.198945420837519</c:v>
                </c:pt>
                <c:pt idx="57">
                  <c:v>3.5926132768936947</c:v>
                </c:pt>
                <c:pt idx="58">
                  <c:v>1.7198291398583283</c:v>
                </c:pt>
                <c:pt idx="59">
                  <c:v>1.24304302665317</c:v>
                </c:pt>
                <c:pt idx="60">
                  <c:v>0.6081622652419763</c:v>
                </c:pt>
                <c:pt idx="61">
                  <c:v>0.011462005376351496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心血管内科</c:v>
                </c:pt>
                <c:pt idx="2">
                  <c:v>脑病一科</c:v>
                </c:pt>
                <c:pt idx="3">
                  <c:v>男科</c:v>
                </c:pt>
                <c:pt idx="4">
                  <c:v>治未病中心</c:v>
                </c:pt>
                <c:pt idx="5">
                  <c:v>胸外科</c:v>
                </c:pt>
                <c:pt idx="6">
                  <c:v>美容皮肤科</c:v>
                </c:pt>
                <c:pt idx="7">
                  <c:v>综合内科</c:v>
                </c:pt>
                <c:pt idx="8">
                  <c:v>脑病三科</c:v>
                </c:pt>
                <c:pt idx="9">
                  <c:v>心病一科</c:v>
                </c:pt>
                <c:pt idx="10">
                  <c:v>儿科</c:v>
                </c:pt>
                <c:pt idx="11">
                  <c:v>妇科</c:v>
                </c:pt>
                <c:pt idx="12">
                  <c:v>风湿病科</c:v>
                </c:pt>
                <c:pt idx="13">
                  <c:v>东区肾病科</c:v>
                </c:pt>
                <c:pt idx="14">
                  <c:v>消化内科</c:v>
                </c:pt>
                <c:pt idx="15">
                  <c:v>血液科</c:v>
                </c:pt>
                <c:pt idx="16">
                  <c:v>肝病科</c:v>
                </c:pt>
                <c:pt idx="17">
                  <c:v>小儿骨科</c:v>
                </c:pt>
                <c:pt idx="18">
                  <c:v>康复科</c:v>
                </c:pt>
                <c:pt idx="19">
                  <c:v>针灸科</c:v>
                </c:pt>
                <c:pt idx="20">
                  <c:v>皮肤科</c:v>
                </c:pt>
                <c:pt idx="21">
                  <c:v>泌尿外科</c:v>
                </c:pt>
                <c:pt idx="22">
                  <c:v>耳鼻喉科</c:v>
                </c:pt>
                <c:pt idx="23">
                  <c:v>呼吸内科</c:v>
                </c:pt>
                <c:pt idx="24">
                  <c:v>眼科</c:v>
                </c:pt>
                <c:pt idx="25">
                  <c:v>运动损伤骨科</c:v>
                </c:pt>
                <c:pt idx="26">
                  <c:v>微创骨科</c:v>
                </c:pt>
                <c:pt idx="27">
                  <c:v>医院</c:v>
                </c:pt>
                <c:pt idx="28">
                  <c:v>妇二科</c:v>
                </c:pt>
                <c:pt idx="29">
                  <c:v>脾胃病科</c:v>
                </c:pt>
                <c:pt idx="30">
                  <c:v>中医外治中心</c:v>
                </c:pt>
                <c:pt idx="31">
                  <c:v>肾脏内科</c:v>
                </c:pt>
                <c:pt idx="32">
                  <c:v>妇科妇二科合并</c:v>
                </c:pt>
                <c:pt idx="33">
                  <c:v>口腔科</c:v>
                </c:pt>
                <c:pt idx="34">
                  <c:v>肝胆外科</c:v>
                </c:pt>
                <c:pt idx="35">
                  <c:v>身心医学科</c:v>
                </c:pt>
                <c:pt idx="36">
                  <c:v>脑病二科</c:v>
                </c:pt>
                <c:pt idx="37">
                  <c:v>东区重症医学科</c:v>
                </c:pt>
                <c:pt idx="38">
                  <c:v>产科</c:v>
                </c:pt>
                <c:pt idx="39">
                  <c:v>小儿推拿科</c:v>
                </c:pt>
                <c:pt idx="40">
                  <c:v>脊柱骨科</c:v>
                </c:pt>
                <c:pt idx="41">
                  <c:v>骨科</c:v>
                </c:pt>
                <c:pt idx="42">
                  <c:v>心病三科</c:v>
                </c:pt>
                <c:pt idx="43">
                  <c:v>肾病科</c:v>
                </c:pt>
                <c:pt idx="44">
                  <c:v>心病四科</c:v>
                </c:pt>
                <c:pt idx="45">
                  <c:v>周围血管科</c:v>
                </c:pt>
                <c:pt idx="46">
                  <c:v>神经内科</c:v>
                </c:pt>
                <c:pt idx="47">
                  <c:v>老年医学科</c:v>
                </c:pt>
                <c:pt idx="48">
                  <c:v>脾胃科消化科合并</c:v>
                </c:pt>
                <c:pt idx="49">
                  <c:v>显微骨科</c:v>
                </c:pt>
                <c:pt idx="50">
                  <c:v>中医经典科</c:v>
                </c:pt>
                <c:pt idx="51">
                  <c:v>重症医学科</c:v>
                </c:pt>
                <c:pt idx="52">
                  <c:v>创伤骨科</c:v>
                </c:pt>
                <c:pt idx="53">
                  <c:v>乳腺甲状腺外科</c:v>
                </c:pt>
                <c:pt idx="54">
                  <c:v>肿瘤内科</c:v>
                </c:pt>
                <c:pt idx="55">
                  <c:v>普通外科</c:v>
                </c:pt>
                <c:pt idx="56">
                  <c:v>关节骨科</c:v>
                </c:pt>
                <c:pt idx="57">
                  <c:v>肛肠科</c:v>
                </c:pt>
                <c:pt idx="58">
                  <c:v>心病二科</c:v>
                </c:pt>
                <c:pt idx="59">
                  <c:v>推拿科</c:v>
                </c:pt>
                <c:pt idx="60">
                  <c:v>西区重症医学科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98.86612525065455</c:v>
                </c:pt>
                <c:pt idx="2">
                  <c:v>98.0600082718966</c:v>
                </c:pt>
                <c:pt idx="3">
                  <c:v>97.18775477159122</c:v>
                </c:pt>
                <c:pt idx="4">
                  <c:v>93.86773367091608</c:v>
                </c:pt>
                <c:pt idx="5">
                  <c:v>90.70545537842597</c:v>
                </c:pt>
                <c:pt idx="6">
                  <c:v>90.13134258929676</c:v>
                </c:pt>
                <c:pt idx="7">
                  <c:v>90.08528835795528</c:v>
                </c:pt>
                <c:pt idx="8">
                  <c:v>86.75846433474852</c:v>
                </c:pt>
                <c:pt idx="9">
                  <c:v>86.39210672109353</c:v>
                </c:pt>
                <c:pt idx="10">
                  <c:v>80.81683109704541</c:v>
                </c:pt>
                <c:pt idx="11">
                  <c:v>80.41859049038693</c:v>
                </c:pt>
                <c:pt idx="12">
                  <c:v>76.52856488507277</c:v>
                </c:pt>
                <c:pt idx="13">
                  <c:v>73.25447297144738</c:v>
                </c:pt>
                <c:pt idx="14">
                  <c:v>73.09021734449274</c:v>
                </c:pt>
                <c:pt idx="15">
                  <c:v>71.23339804209611</c:v>
                </c:pt>
                <c:pt idx="16">
                  <c:v>70.78580956410491</c:v>
                </c:pt>
                <c:pt idx="17">
                  <c:v>69.09914577533505</c:v>
                </c:pt>
                <c:pt idx="18">
                  <c:v>68.75165377957647</c:v>
                </c:pt>
                <c:pt idx="19">
                  <c:v>65.62704861585553</c:v>
                </c:pt>
                <c:pt idx="20">
                  <c:v>65.4273578771076</c:v>
                </c:pt>
                <c:pt idx="21">
                  <c:v>64.58379804168122</c:v>
                </c:pt>
                <c:pt idx="22">
                  <c:v>64.54894967877574</c:v>
                </c:pt>
                <c:pt idx="23">
                  <c:v>62.99012565253253</c:v>
                </c:pt>
                <c:pt idx="24">
                  <c:v>62.93126243379473</c:v>
                </c:pt>
                <c:pt idx="25">
                  <c:v>62.00820374172663</c:v>
                </c:pt>
                <c:pt idx="26">
                  <c:v>60.91832103728411</c:v>
                </c:pt>
                <c:pt idx="27">
                  <c:v>59.852499009209644</c:v>
                </c:pt>
                <c:pt idx="28">
                  <c:v>58.82194849165137</c:v>
                </c:pt>
                <c:pt idx="29">
                  <c:v>58.34205823222757</c:v>
                </c:pt>
                <c:pt idx="30">
                  <c:v>57.09136919432641</c:v>
                </c:pt>
                <c:pt idx="31">
                  <c:v>56.31284892387288</c:v>
                </c:pt>
                <c:pt idx="32">
                  <c:v>55.974349728211195</c:v>
                </c:pt>
                <c:pt idx="33">
                  <c:v>54.65718574683103</c:v>
                </c:pt>
                <c:pt idx="34">
                  <c:v>50.552871029000386</c:v>
                </c:pt>
                <c:pt idx="35">
                  <c:v>49.40545102610188</c:v>
                </c:pt>
                <c:pt idx="36">
                  <c:v>47.55571662428692</c:v>
                </c:pt>
                <c:pt idx="37">
                  <c:v>46.10812727679826</c:v>
                </c:pt>
                <c:pt idx="38">
                  <c:v>45.9499264160689</c:v>
                </c:pt>
                <c:pt idx="39">
                  <c:v>45.10266423245592</c:v>
                </c:pt>
                <c:pt idx="40">
                  <c:v>44.33856646412678</c:v>
                </c:pt>
                <c:pt idx="41">
                  <c:v>43.65472292469855</c:v>
                </c:pt>
                <c:pt idx="42">
                  <c:v>39.56958984255452</c:v>
                </c:pt>
                <c:pt idx="43">
                  <c:v>37.80413176791553</c:v>
                </c:pt>
                <c:pt idx="44">
                  <c:v>37.7457513850862</c:v>
                </c:pt>
                <c:pt idx="45">
                  <c:v>37.58203081873455</c:v>
                </c:pt>
                <c:pt idx="46">
                  <c:v>35.59358164691205</c:v>
                </c:pt>
                <c:pt idx="47">
                  <c:v>35.27531687919688</c:v>
                </c:pt>
                <c:pt idx="48">
                  <c:v>33.82040881621732</c:v>
                </c:pt>
                <c:pt idx="49">
                  <c:v>32.61676000117015</c:v>
                </c:pt>
                <c:pt idx="50">
                  <c:v>28.928571666915655</c:v>
                </c:pt>
                <c:pt idx="51">
                  <c:v>28.097588934367735</c:v>
                </c:pt>
                <c:pt idx="52">
                  <c:v>27.532898050413724</c:v>
                </c:pt>
                <c:pt idx="53">
                  <c:v>26.425551017696808</c:v>
                </c:pt>
                <c:pt idx="54">
                  <c:v>22.099793953503486</c:v>
                </c:pt>
                <c:pt idx="55">
                  <c:v>16.44326293477573</c:v>
                </c:pt>
                <c:pt idx="56">
                  <c:v>11.033564777948808</c:v>
                </c:pt>
                <c:pt idx="57">
                  <c:v>9.264904353587598</c:v>
                </c:pt>
                <c:pt idx="58">
                  <c:v>9.207742282379273</c:v>
                </c:pt>
                <c:pt idx="59">
                  <c:v>5.480876197592765</c:v>
                </c:pt>
                <c:pt idx="60">
                  <c:v>2.370301703819875</c:v>
                </c:pt>
                <c:pt idx="61">
                  <c:v>0.4162816725394362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骨科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肾病科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儿科</c:v>
                </c:pt>
                <c:pt idx="8">
                  <c:v>推拿科</c:v>
                </c:pt>
                <c:pt idx="9">
                  <c:v>显微骨科</c:v>
                </c:pt>
                <c:pt idx="10">
                  <c:v>口腔科</c:v>
                </c:pt>
                <c:pt idx="11">
                  <c:v>耳鼻喉科</c:v>
                </c:pt>
                <c:pt idx="12">
                  <c:v>神经内科</c:v>
                </c:pt>
                <c:pt idx="13">
                  <c:v>皮肤科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治未病中心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乳腺甲状腺外科</c:v>
                </c:pt>
                <c:pt idx="20">
                  <c:v>消化内科</c:v>
                </c:pt>
                <c:pt idx="21">
                  <c:v>西区重症医学科</c:v>
                </c:pt>
                <c:pt idx="22">
                  <c:v>妇科</c:v>
                </c:pt>
                <c:pt idx="23">
                  <c:v>中医经典科</c:v>
                </c:pt>
                <c:pt idx="24">
                  <c:v>肛肠科</c:v>
                </c:pt>
                <c:pt idx="25">
                  <c:v>风湿病科</c:v>
                </c:pt>
                <c:pt idx="26">
                  <c:v>脾胃科消化科合并</c:v>
                </c:pt>
                <c:pt idx="27">
                  <c:v>小儿骨科</c:v>
                </c:pt>
                <c:pt idx="28">
                  <c:v>针灸科</c:v>
                </c:pt>
                <c:pt idx="29">
                  <c:v>运动损伤骨科</c:v>
                </c:pt>
                <c:pt idx="30">
                  <c:v>老年医学科</c:v>
                </c:pt>
                <c:pt idx="31">
                  <c:v>脑病三科</c:v>
                </c:pt>
                <c:pt idx="32">
                  <c:v>脑病一科</c:v>
                </c:pt>
                <c:pt idx="33">
                  <c:v>眼科</c:v>
                </c:pt>
                <c:pt idx="34">
                  <c:v>肝病科</c:v>
                </c:pt>
                <c:pt idx="35">
                  <c:v>肝胆外科</c:v>
                </c:pt>
                <c:pt idx="36">
                  <c:v>呼吸内科</c:v>
                </c:pt>
                <c:pt idx="37">
                  <c:v>肿瘤内科</c:v>
                </c:pt>
                <c:pt idx="38">
                  <c:v>微创骨科</c:v>
                </c:pt>
                <c:pt idx="39">
                  <c:v>心病二科</c:v>
                </c:pt>
                <c:pt idx="40">
                  <c:v>脊柱骨科</c:v>
                </c:pt>
                <c:pt idx="41">
                  <c:v>心病四科</c:v>
                </c:pt>
                <c:pt idx="42">
                  <c:v>脑病二科</c:v>
                </c:pt>
                <c:pt idx="43">
                  <c:v>中医外治中心</c:v>
                </c:pt>
                <c:pt idx="44">
                  <c:v>脾胃病科</c:v>
                </c:pt>
                <c:pt idx="45">
                  <c:v>妇科妇二科合并</c:v>
                </c:pt>
                <c:pt idx="46">
                  <c:v>重症医学科</c:v>
                </c:pt>
                <c:pt idx="47">
                  <c:v>创伤骨科</c:v>
                </c:pt>
                <c:pt idx="48">
                  <c:v>肾脏内科</c:v>
                </c:pt>
                <c:pt idx="49">
                  <c:v>心病一科</c:v>
                </c:pt>
                <c:pt idx="50">
                  <c:v>身心医学科</c:v>
                </c:pt>
                <c:pt idx="51">
                  <c:v>产科</c:v>
                </c:pt>
                <c:pt idx="52">
                  <c:v>胸外科</c:v>
                </c:pt>
                <c:pt idx="53">
                  <c:v>周围血管科</c:v>
                </c:pt>
                <c:pt idx="54">
                  <c:v>综合内科</c:v>
                </c:pt>
                <c:pt idx="55">
                  <c:v>内分泌科</c:v>
                </c:pt>
                <c:pt idx="56">
                  <c:v>小儿推拿科</c:v>
                </c:pt>
                <c:pt idx="57">
                  <c:v>医院</c:v>
                </c:pt>
                <c:pt idx="58">
                  <c:v>神经外科</c:v>
                </c:pt>
                <c:pt idx="59">
                  <c:v>东区肾病科</c:v>
                </c:pt>
                <c:pt idx="60">
                  <c:v>心病三科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99.51639993280095</c:v>
                </c:pt>
                <c:pt idx="2">
                  <c:v>99.49253911879003</c:v>
                </c:pt>
                <c:pt idx="3">
                  <c:v>98.96253553114977</c:v>
                </c:pt>
                <c:pt idx="4">
                  <c:v>95.17639015675218</c:v>
                </c:pt>
                <c:pt idx="5">
                  <c:v>93.52507934346845</c:v>
                </c:pt>
                <c:pt idx="6">
                  <c:v>90.25085354154254</c:v>
                </c:pt>
                <c:pt idx="7">
                  <c:v>89.76379568076868</c:v>
                </c:pt>
                <c:pt idx="8">
                  <c:v>89.6992581788433</c:v>
                </c:pt>
                <c:pt idx="9">
                  <c:v>89.47791109795278</c:v>
                </c:pt>
                <c:pt idx="10">
                  <c:v>87.16782877731126</c:v>
                </c:pt>
                <c:pt idx="11">
                  <c:v>87.07666285508209</c:v>
                </c:pt>
                <c:pt idx="12">
                  <c:v>86.58787315505138</c:v>
                </c:pt>
                <c:pt idx="13">
                  <c:v>86.52394207095779</c:v>
                </c:pt>
                <c:pt idx="14">
                  <c:v>85.75341703570686</c:v>
                </c:pt>
                <c:pt idx="15">
                  <c:v>84.96157731101776</c:v>
                </c:pt>
                <c:pt idx="16">
                  <c:v>84.26973874966025</c:v>
                </c:pt>
                <c:pt idx="17">
                  <c:v>78.19227945670181</c:v>
                </c:pt>
                <c:pt idx="18">
                  <c:v>76.64149573977545</c:v>
                </c:pt>
                <c:pt idx="19">
                  <c:v>75.72039856565506</c:v>
                </c:pt>
                <c:pt idx="20">
                  <c:v>75.01093336442827</c:v>
                </c:pt>
                <c:pt idx="21">
                  <c:v>74.47800964590385</c:v>
                </c:pt>
                <c:pt idx="22">
                  <c:v>73.02092407520895</c:v>
                </c:pt>
                <c:pt idx="23">
                  <c:v>72.0555313503016</c:v>
                </c:pt>
                <c:pt idx="24">
                  <c:v>68.52379656943823</c:v>
                </c:pt>
                <c:pt idx="25">
                  <c:v>67.98228095263099</c:v>
                </c:pt>
                <c:pt idx="26">
                  <c:v>62.974559767904424</c:v>
                </c:pt>
                <c:pt idx="27">
                  <c:v>62.459079824369155</c:v>
                </c:pt>
                <c:pt idx="28">
                  <c:v>58.84666235675185</c:v>
                </c:pt>
                <c:pt idx="29">
                  <c:v>57.20658465669431</c:v>
                </c:pt>
                <c:pt idx="30">
                  <c:v>56.52005032117154</c:v>
                </c:pt>
                <c:pt idx="31">
                  <c:v>55.55626424409388</c:v>
                </c:pt>
                <c:pt idx="32">
                  <c:v>53.82195331538846</c:v>
                </c:pt>
                <c:pt idx="33">
                  <c:v>52.72052479364489</c:v>
                </c:pt>
                <c:pt idx="34">
                  <c:v>45.571870740824885</c:v>
                </c:pt>
                <c:pt idx="35">
                  <c:v>43.068931680785916</c:v>
                </c:pt>
                <c:pt idx="36">
                  <c:v>42.591195820243236</c:v>
                </c:pt>
                <c:pt idx="37">
                  <c:v>42.48779309160222</c:v>
                </c:pt>
                <c:pt idx="38">
                  <c:v>38.388473556042854</c:v>
                </c:pt>
                <c:pt idx="39">
                  <c:v>37.24257999306551</c:v>
                </c:pt>
                <c:pt idx="40">
                  <c:v>37.24156177854881</c:v>
                </c:pt>
                <c:pt idx="41">
                  <c:v>30.186645182923055</c:v>
                </c:pt>
                <c:pt idx="42">
                  <c:v>27.450430626499156</c:v>
                </c:pt>
                <c:pt idx="43">
                  <c:v>27.254414471576354</c:v>
                </c:pt>
                <c:pt idx="44">
                  <c:v>26.702019485060745</c:v>
                </c:pt>
                <c:pt idx="45">
                  <c:v>24.434113748975218</c:v>
                </c:pt>
                <c:pt idx="46">
                  <c:v>23.404145923114704</c:v>
                </c:pt>
                <c:pt idx="47">
                  <c:v>23.391369715953754</c:v>
                </c:pt>
                <c:pt idx="48">
                  <c:v>22.58036759812448</c:v>
                </c:pt>
                <c:pt idx="49">
                  <c:v>21.604640873781015</c:v>
                </c:pt>
                <c:pt idx="50">
                  <c:v>21.591024252155773</c:v>
                </c:pt>
                <c:pt idx="51">
                  <c:v>20.259484795066154</c:v>
                </c:pt>
                <c:pt idx="52">
                  <c:v>18.95582980405323</c:v>
                </c:pt>
                <c:pt idx="53">
                  <c:v>17.281244271593927</c:v>
                </c:pt>
                <c:pt idx="54">
                  <c:v>12.033347164501269</c:v>
                </c:pt>
                <c:pt idx="55">
                  <c:v>10.327079877577882</c:v>
                </c:pt>
                <c:pt idx="56">
                  <c:v>9.091337510677809</c:v>
                </c:pt>
                <c:pt idx="57">
                  <c:v>7.344528681158489</c:v>
                </c:pt>
                <c:pt idx="58">
                  <c:v>6.009544294616306</c:v>
                </c:pt>
                <c:pt idx="59">
                  <c:v>4.2178342871097545</c:v>
                </c:pt>
                <c:pt idx="60">
                  <c:v>3.4143505184246656</c:v>
                </c:pt>
                <c:pt idx="61">
                  <c:v>1.9660382321701115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推拿科</c:v>
                </c:pt>
                <c:pt idx="2">
                  <c:v>耳鼻喉科</c:v>
                </c:pt>
                <c:pt idx="3">
                  <c:v>老年医学科</c:v>
                </c:pt>
                <c:pt idx="4">
                  <c:v>脑病二科</c:v>
                </c:pt>
                <c:pt idx="5">
                  <c:v>肝胆外科</c:v>
                </c:pt>
                <c:pt idx="6">
                  <c:v>血液科</c:v>
                </c:pt>
                <c:pt idx="7">
                  <c:v>脑病三科</c:v>
                </c:pt>
                <c:pt idx="8">
                  <c:v>西区重症医学科</c:v>
                </c:pt>
                <c:pt idx="9">
                  <c:v>康复科</c:v>
                </c:pt>
                <c:pt idx="10">
                  <c:v>儿科</c:v>
                </c:pt>
                <c:pt idx="11">
                  <c:v>心病一科</c:v>
                </c:pt>
                <c:pt idx="12">
                  <c:v>肛肠科</c:v>
                </c:pt>
                <c:pt idx="13">
                  <c:v>消化内科</c:v>
                </c:pt>
                <c:pt idx="14">
                  <c:v>胸外科</c:v>
                </c:pt>
                <c:pt idx="15">
                  <c:v>肝病科</c:v>
                </c:pt>
                <c:pt idx="16">
                  <c:v>针灸科</c:v>
                </c:pt>
                <c:pt idx="17">
                  <c:v>男科</c:v>
                </c:pt>
                <c:pt idx="18">
                  <c:v>心病三科</c:v>
                </c:pt>
                <c:pt idx="19">
                  <c:v>妇二科</c:v>
                </c:pt>
                <c:pt idx="20">
                  <c:v>创伤骨科</c:v>
                </c:pt>
                <c:pt idx="21">
                  <c:v>神经内科</c:v>
                </c:pt>
                <c:pt idx="22">
                  <c:v>风湿病科</c:v>
                </c:pt>
                <c:pt idx="23">
                  <c:v>呼吸内科</c:v>
                </c:pt>
                <c:pt idx="24">
                  <c:v>妇科妇二科合并</c:v>
                </c:pt>
                <c:pt idx="25">
                  <c:v>肾脏内科</c:v>
                </c:pt>
                <c:pt idx="26">
                  <c:v>微创骨科</c:v>
                </c:pt>
                <c:pt idx="27">
                  <c:v>中医外治中心</c:v>
                </c:pt>
                <c:pt idx="28">
                  <c:v>脊柱骨科</c:v>
                </c:pt>
                <c:pt idx="29">
                  <c:v>神经外科</c:v>
                </c:pt>
                <c:pt idx="30">
                  <c:v>普通外科</c:v>
                </c:pt>
                <c:pt idx="31">
                  <c:v>综合内科</c:v>
                </c:pt>
                <c:pt idx="32">
                  <c:v>脾胃病科</c:v>
                </c:pt>
                <c:pt idx="33">
                  <c:v>妇科</c:v>
                </c:pt>
                <c:pt idx="34">
                  <c:v>乳腺甲状腺外科</c:v>
                </c:pt>
                <c:pt idx="35">
                  <c:v>脾胃科消化科合并</c:v>
                </c:pt>
                <c:pt idx="36">
                  <c:v>脑病一科</c:v>
                </c:pt>
                <c:pt idx="37">
                  <c:v>医院</c:v>
                </c:pt>
                <c:pt idx="38">
                  <c:v>内分泌科</c:v>
                </c:pt>
                <c:pt idx="39">
                  <c:v>小儿推拿科</c:v>
                </c:pt>
                <c:pt idx="40">
                  <c:v>产科</c:v>
                </c:pt>
                <c:pt idx="41">
                  <c:v>泌尿外科</c:v>
                </c:pt>
                <c:pt idx="42">
                  <c:v>治未病中心</c:v>
                </c:pt>
                <c:pt idx="43">
                  <c:v>重症医学科</c:v>
                </c:pt>
                <c:pt idx="44">
                  <c:v>骨科</c:v>
                </c:pt>
                <c:pt idx="45">
                  <c:v>肿瘤内科</c:v>
                </c:pt>
                <c:pt idx="46">
                  <c:v>心病四科</c:v>
                </c:pt>
                <c:pt idx="47">
                  <c:v>美容皮肤科</c:v>
                </c:pt>
                <c:pt idx="48">
                  <c:v>皮肤科</c:v>
                </c:pt>
                <c:pt idx="49">
                  <c:v>口腔科</c:v>
                </c:pt>
                <c:pt idx="50">
                  <c:v>东区肾病科</c:v>
                </c:pt>
                <c:pt idx="51">
                  <c:v>运动损伤骨科</c:v>
                </c:pt>
                <c:pt idx="52">
                  <c:v>中医经典科</c:v>
                </c:pt>
                <c:pt idx="53">
                  <c:v>周围血管科</c:v>
                </c:pt>
                <c:pt idx="54">
                  <c:v>心血管内科</c:v>
                </c:pt>
                <c:pt idx="55">
                  <c:v>小儿骨科</c:v>
                </c:pt>
                <c:pt idx="56">
                  <c:v>身心医学科</c:v>
                </c:pt>
                <c:pt idx="57">
                  <c:v>显微骨科</c:v>
                </c:pt>
                <c:pt idx="58">
                  <c:v>肾病科</c:v>
                </c:pt>
                <c:pt idx="59">
                  <c:v>东区重症医学科</c:v>
                </c:pt>
                <c:pt idx="60">
                  <c:v>心病二科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98.02361480295103</c:v>
                </c:pt>
                <c:pt idx="1">
                  <c:v>94.91841089391764</c:v>
                </c:pt>
                <c:pt idx="2">
                  <c:v>85.1025733151433</c:v>
                </c:pt>
                <c:pt idx="3">
                  <c:v>83.06271681967428</c:v>
                </c:pt>
                <c:pt idx="4">
                  <c:v>79.13435252827452</c:v>
                </c:pt>
                <c:pt idx="5">
                  <c:v>78.79043386001645</c:v>
                </c:pt>
                <c:pt idx="6">
                  <c:v>78.37759963308474</c:v>
                </c:pt>
                <c:pt idx="7">
                  <c:v>76.95063722774864</c:v>
                </c:pt>
                <c:pt idx="8">
                  <c:v>75.73888809393974</c:v>
                </c:pt>
                <c:pt idx="9">
                  <c:v>74.29177081158997</c:v>
                </c:pt>
                <c:pt idx="10">
                  <c:v>72.64953655502863</c:v>
                </c:pt>
                <c:pt idx="11">
                  <c:v>68.20385640061669</c:v>
                </c:pt>
                <c:pt idx="12">
                  <c:v>67.42763603447597</c:v>
                </c:pt>
                <c:pt idx="13">
                  <c:v>67.11420627639713</c:v>
                </c:pt>
                <c:pt idx="14">
                  <c:v>67.0559274735809</c:v>
                </c:pt>
                <c:pt idx="15">
                  <c:v>66.22153796231589</c:v>
                </c:pt>
                <c:pt idx="16">
                  <c:v>65.96224171233804</c:v>
                </c:pt>
                <c:pt idx="17">
                  <c:v>61.079020025587894</c:v>
                </c:pt>
                <c:pt idx="18">
                  <c:v>60.37413631854764</c:v>
                </c:pt>
                <c:pt idx="19">
                  <c:v>60.014247736745084</c:v>
                </c:pt>
                <c:pt idx="20">
                  <c:v>59.93124658898046</c:v>
                </c:pt>
                <c:pt idx="21">
                  <c:v>59.707799353530945</c:v>
                </c:pt>
                <c:pt idx="22">
                  <c:v>58.80931133174747</c:v>
                </c:pt>
                <c:pt idx="23">
                  <c:v>58.251459565548515</c:v>
                </c:pt>
                <c:pt idx="24">
                  <c:v>57.92574463834179</c:v>
                </c:pt>
                <c:pt idx="25">
                  <c:v>57.817484231913376</c:v>
                </c:pt>
                <c:pt idx="26">
                  <c:v>53.782163479874015</c:v>
                </c:pt>
                <c:pt idx="27">
                  <c:v>53.75873141544665</c:v>
                </c:pt>
                <c:pt idx="28">
                  <c:v>52.24186149938603</c:v>
                </c:pt>
                <c:pt idx="29">
                  <c:v>51.98371323612838</c:v>
                </c:pt>
                <c:pt idx="30">
                  <c:v>50.8382277453469</c:v>
                </c:pt>
                <c:pt idx="31">
                  <c:v>49.293658546747274</c:v>
                </c:pt>
                <c:pt idx="32">
                  <c:v>48.71401686510419</c:v>
                </c:pt>
                <c:pt idx="33">
                  <c:v>46.683539278433095</c:v>
                </c:pt>
                <c:pt idx="34">
                  <c:v>43.18760281839899</c:v>
                </c:pt>
                <c:pt idx="35">
                  <c:v>40.112561871965944</c:v>
                </c:pt>
                <c:pt idx="36">
                  <c:v>39.39573060047139</c:v>
                </c:pt>
                <c:pt idx="37">
                  <c:v>38.39596571080401</c:v>
                </c:pt>
                <c:pt idx="38">
                  <c:v>35.391866848897635</c:v>
                </c:pt>
                <c:pt idx="39">
                  <c:v>33.58827048099784</c:v>
                </c:pt>
                <c:pt idx="40">
                  <c:v>32.85126689668188</c:v>
                </c:pt>
                <c:pt idx="41">
                  <c:v>31.899745577986096</c:v>
                </c:pt>
                <c:pt idx="42">
                  <c:v>29.72717376660352</c:v>
                </c:pt>
                <c:pt idx="43">
                  <c:v>29.48660945470023</c:v>
                </c:pt>
                <c:pt idx="44">
                  <c:v>26.59698256332279</c:v>
                </c:pt>
                <c:pt idx="45">
                  <c:v>24.92330671416414</c:v>
                </c:pt>
                <c:pt idx="46">
                  <c:v>22.912888098372864</c:v>
                </c:pt>
                <c:pt idx="47">
                  <c:v>19.982273198529764</c:v>
                </c:pt>
                <c:pt idx="48">
                  <c:v>17.43995411960688</c:v>
                </c:pt>
                <c:pt idx="49">
                  <c:v>17.092080989537585</c:v>
                </c:pt>
                <c:pt idx="50">
                  <c:v>16.988440733707467</c:v>
                </c:pt>
                <c:pt idx="51">
                  <c:v>16.294731429341258</c:v>
                </c:pt>
                <c:pt idx="52">
                  <c:v>15.34737080244344</c:v>
                </c:pt>
                <c:pt idx="53">
                  <c:v>12.376522366514898</c:v>
                </c:pt>
                <c:pt idx="54">
                  <c:v>10.225205667446335</c:v>
                </c:pt>
                <c:pt idx="55">
                  <c:v>9.807492824785523</c:v>
                </c:pt>
                <c:pt idx="56">
                  <c:v>7.976551152758282</c:v>
                </c:pt>
                <c:pt idx="57">
                  <c:v>7.203480597063683</c:v>
                </c:pt>
                <c:pt idx="58">
                  <c:v>6.70708383832721</c:v>
                </c:pt>
                <c:pt idx="59">
                  <c:v>5.9407850862924105</c:v>
                </c:pt>
                <c:pt idx="60">
                  <c:v>1.192438351910674</c:v>
                </c:pt>
                <c:pt idx="61">
                  <c:v>1.1099234828998883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针灸科</c:v>
                </c:pt>
                <c:pt idx="2">
                  <c:v>妇二科</c:v>
                </c:pt>
                <c:pt idx="3">
                  <c:v>运动损伤骨科</c:v>
                </c:pt>
                <c:pt idx="4">
                  <c:v>消化内科</c:v>
                </c:pt>
                <c:pt idx="5">
                  <c:v>肾脏内科</c:v>
                </c:pt>
                <c:pt idx="6">
                  <c:v>创伤骨科</c:v>
                </c:pt>
                <c:pt idx="7">
                  <c:v>心病四科</c:v>
                </c:pt>
                <c:pt idx="8">
                  <c:v>内分泌科</c:v>
                </c:pt>
                <c:pt idx="9">
                  <c:v>脾胃科消化科合并</c:v>
                </c:pt>
                <c:pt idx="10">
                  <c:v>身心医学科</c:v>
                </c:pt>
                <c:pt idx="11">
                  <c:v>东区肾病科</c:v>
                </c:pt>
                <c:pt idx="12">
                  <c:v>神经外科</c:v>
                </c:pt>
                <c:pt idx="13">
                  <c:v>肿瘤内科</c:v>
                </c:pt>
                <c:pt idx="14">
                  <c:v>小儿推拿科</c:v>
                </c:pt>
                <c:pt idx="15">
                  <c:v>妇科</c:v>
                </c:pt>
                <c:pt idx="16">
                  <c:v>脾胃病科</c:v>
                </c:pt>
                <c:pt idx="17">
                  <c:v>肝胆外科</c:v>
                </c:pt>
                <c:pt idx="18">
                  <c:v>耳鼻喉科</c:v>
                </c:pt>
                <c:pt idx="19">
                  <c:v>中医外治中心</c:v>
                </c:pt>
                <c:pt idx="20">
                  <c:v>肾病科</c:v>
                </c:pt>
                <c:pt idx="21">
                  <c:v>男科</c:v>
                </c:pt>
                <c:pt idx="22">
                  <c:v>重症医学科</c:v>
                </c:pt>
                <c:pt idx="23">
                  <c:v>神经内科</c:v>
                </c:pt>
                <c:pt idx="24">
                  <c:v>乳腺甲状腺外科</c:v>
                </c:pt>
                <c:pt idx="25">
                  <c:v>皮肤科</c:v>
                </c:pt>
                <c:pt idx="26">
                  <c:v>关节骨科</c:v>
                </c:pt>
                <c:pt idx="27">
                  <c:v>小儿骨科</c:v>
                </c:pt>
                <c:pt idx="28">
                  <c:v>周围血管科</c:v>
                </c:pt>
                <c:pt idx="29">
                  <c:v>血液科</c:v>
                </c:pt>
                <c:pt idx="30">
                  <c:v>康复科</c:v>
                </c:pt>
                <c:pt idx="31">
                  <c:v>东区重症医学科</c:v>
                </c:pt>
                <c:pt idx="32">
                  <c:v>脑病三科</c:v>
                </c:pt>
                <c:pt idx="33">
                  <c:v>推拿科</c:v>
                </c:pt>
                <c:pt idx="34">
                  <c:v>风湿病科</c:v>
                </c:pt>
                <c:pt idx="35">
                  <c:v>呼吸内科</c:v>
                </c:pt>
                <c:pt idx="36">
                  <c:v>治未病中心</c:v>
                </c:pt>
                <c:pt idx="37">
                  <c:v>美容皮肤科</c:v>
                </c:pt>
                <c:pt idx="38">
                  <c:v>显微骨科</c:v>
                </c:pt>
                <c:pt idx="39">
                  <c:v>胸外科</c:v>
                </c:pt>
                <c:pt idx="40">
                  <c:v>心病三科</c:v>
                </c:pt>
                <c:pt idx="41">
                  <c:v>脑病二科</c:v>
                </c:pt>
                <c:pt idx="42">
                  <c:v>综合内科</c:v>
                </c:pt>
                <c:pt idx="43">
                  <c:v>儿科</c:v>
                </c:pt>
                <c:pt idx="44">
                  <c:v>心病一科</c:v>
                </c:pt>
                <c:pt idx="45">
                  <c:v>口腔科</c:v>
                </c:pt>
                <c:pt idx="46">
                  <c:v>心血管内科</c:v>
                </c:pt>
                <c:pt idx="47">
                  <c:v>微创骨科</c:v>
                </c:pt>
                <c:pt idx="48">
                  <c:v>中医经典科</c:v>
                </c:pt>
                <c:pt idx="49">
                  <c:v>骨科</c:v>
                </c:pt>
                <c:pt idx="50">
                  <c:v>医院</c:v>
                </c:pt>
                <c:pt idx="51">
                  <c:v>心病二科</c:v>
                </c:pt>
                <c:pt idx="52">
                  <c:v>妇科妇二科合并</c:v>
                </c:pt>
                <c:pt idx="53">
                  <c:v>泌尿外科</c:v>
                </c:pt>
                <c:pt idx="54">
                  <c:v>肛肠科</c:v>
                </c:pt>
                <c:pt idx="55">
                  <c:v>普通外科</c:v>
                </c:pt>
                <c:pt idx="56">
                  <c:v>老年医学科</c:v>
                </c:pt>
                <c:pt idx="57">
                  <c:v>脊柱骨科</c:v>
                </c:pt>
                <c:pt idx="58">
                  <c:v>产科</c:v>
                </c:pt>
                <c:pt idx="59">
                  <c:v>西区重症医学科</c:v>
                </c:pt>
                <c:pt idx="60">
                  <c:v>眼科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99.42698736699234</c:v>
                </c:pt>
                <c:pt idx="2">
                  <c:v>98.88356018133356</c:v>
                </c:pt>
                <c:pt idx="3">
                  <c:v>98.20975523289917</c:v>
                </c:pt>
                <c:pt idx="4">
                  <c:v>97.02316348675272</c:v>
                </c:pt>
                <c:pt idx="5">
                  <c:v>96.98610990797701</c:v>
                </c:pt>
                <c:pt idx="6">
                  <c:v>95.48224292255757</c:v>
                </c:pt>
                <c:pt idx="7">
                  <c:v>94.35933877268192</c:v>
                </c:pt>
                <c:pt idx="8">
                  <c:v>91.08842660974445</c:v>
                </c:pt>
                <c:pt idx="9">
                  <c:v>90.89789449000062</c:v>
                </c:pt>
                <c:pt idx="10">
                  <c:v>88.77746127195127</c:v>
                </c:pt>
                <c:pt idx="11">
                  <c:v>86.56475145732792</c:v>
                </c:pt>
                <c:pt idx="12">
                  <c:v>85.19653810595338</c:v>
                </c:pt>
                <c:pt idx="13">
                  <c:v>84.66259705127545</c:v>
                </c:pt>
                <c:pt idx="14">
                  <c:v>83.54580825430166</c:v>
                </c:pt>
                <c:pt idx="15">
                  <c:v>83.41848818387133</c:v>
                </c:pt>
                <c:pt idx="16">
                  <c:v>81.48851268398943</c:v>
                </c:pt>
                <c:pt idx="17">
                  <c:v>79.1777551635402</c:v>
                </c:pt>
                <c:pt idx="18">
                  <c:v>78.63268347941843</c:v>
                </c:pt>
                <c:pt idx="19">
                  <c:v>75.36107541574535</c:v>
                </c:pt>
                <c:pt idx="20">
                  <c:v>70.67802815361894</c:v>
                </c:pt>
                <c:pt idx="21">
                  <c:v>68.42079580619813</c:v>
                </c:pt>
                <c:pt idx="22">
                  <c:v>62.874348004943236</c:v>
                </c:pt>
                <c:pt idx="23">
                  <c:v>58.50508301535627</c:v>
                </c:pt>
                <c:pt idx="24">
                  <c:v>58.09351635496044</c:v>
                </c:pt>
                <c:pt idx="25">
                  <c:v>57.33867133128408</c:v>
                </c:pt>
                <c:pt idx="26">
                  <c:v>53.780544905725506</c:v>
                </c:pt>
                <c:pt idx="27">
                  <c:v>50.393401072343146</c:v>
                </c:pt>
                <c:pt idx="28">
                  <c:v>50.34561703279577</c:v>
                </c:pt>
                <c:pt idx="29">
                  <c:v>47.53645077062216</c:v>
                </c:pt>
                <c:pt idx="30">
                  <c:v>46.053324097269844</c:v>
                </c:pt>
                <c:pt idx="31">
                  <c:v>42.123005964750035</c:v>
                </c:pt>
                <c:pt idx="32">
                  <c:v>41.10717038829314</c:v>
                </c:pt>
                <c:pt idx="33">
                  <c:v>40.7405740700644</c:v>
                </c:pt>
                <c:pt idx="34">
                  <c:v>39.57252492344748</c:v>
                </c:pt>
                <c:pt idx="35">
                  <c:v>39.17899344888552</c:v>
                </c:pt>
                <c:pt idx="36">
                  <c:v>39.05134805833533</c:v>
                </c:pt>
                <c:pt idx="37">
                  <c:v>33.77864842189821</c:v>
                </c:pt>
                <c:pt idx="38">
                  <c:v>32.42097553123165</c:v>
                </c:pt>
                <c:pt idx="39">
                  <c:v>31.4305054323724</c:v>
                </c:pt>
                <c:pt idx="40">
                  <c:v>30.139129724198853</c:v>
                </c:pt>
                <c:pt idx="41">
                  <c:v>27.401231050914927</c:v>
                </c:pt>
                <c:pt idx="42">
                  <c:v>24.814092756546632</c:v>
                </c:pt>
                <c:pt idx="43">
                  <c:v>23.668276667186227</c:v>
                </c:pt>
                <c:pt idx="44">
                  <c:v>22.858188959791534</c:v>
                </c:pt>
                <c:pt idx="45">
                  <c:v>20.466300593296427</c:v>
                </c:pt>
                <c:pt idx="46">
                  <c:v>15.85833456726671</c:v>
                </c:pt>
                <c:pt idx="47">
                  <c:v>15.790968743068966</c:v>
                </c:pt>
                <c:pt idx="48">
                  <c:v>13.47056653882201</c:v>
                </c:pt>
                <c:pt idx="49">
                  <c:v>12.287687723633097</c:v>
                </c:pt>
                <c:pt idx="50">
                  <c:v>12.053867263019399</c:v>
                </c:pt>
                <c:pt idx="51">
                  <c:v>11.843287705417072</c:v>
                </c:pt>
                <c:pt idx="52">
                  <c:v>11.430171055582367</c:v>
                </c:pt>
                <c:pt idx="53">
                  <c:v>11.162938617155627</c:v>
                </c:pt>
                <c:pt idx="54">
                  <c:v>10.159973114945071</c:v>
                </c:pt>
                <c:pt idx="55">
                  <c:v>8.601976883127042</c:v>
                </c:pt>
                <c:pt idx="56">
                  <c:v>7.509165107174435</c:v>
                </c:pt>
                <c:pt idx="57">
                  <c:v>7.124875308938007</c:v>
                </c:pt>
                <c:pt idx="58">
                  <c:v>4.882002674809707</c:v>
                </c:pt>
                <c:pt idx="59">
                  <c:v>2.5700672801593822</c:v>
                </c:pt>
                <c:pt idx="60">
                  <c:v>2.54977529441843</c:v>
                </c:pt>
                <c:pt idx="61">
                  <c:v>2.4016740180578755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64.70502704977709</c:v>
                </c:pt>
                <c:pt idx="1">
                  <c:v>63.888680918631486</c:v>
                </c:pt>
                <c:pt idx="2">
                  <c:v>63.193868596329985</c:v>
                </c:pt>
                <c:pt idx="3">
                  <c:v>63.174579340859175</c:v>
                </c:pt>
                <c:pt idx="4">
                  <c:v>62.16696332074464</c:v>
                </c:pt>
                <c:pt idx="5">
                  <c:v>62.00771975365041</c:v>
                </c:pt>
                <c:pt idx="6">
                  <c:v>61.4934687352056</c:v>
                </c:pt>
                <c:pt idx="7">
                  <c:v>61.18600884629828</c:v>
                </c:pt>
                <c:pt idx="8">
                  <c:v>61.14881233699916</c:v>
                </c:pt>
                <c:pt idx="9">
                  <c:v>59.46520972678397</c:v>
                </c:pt>
                <c:pt idx="10">
                  <c:v>59.366861298035595</c:v>
                </c:pt>
                <c:pt idx="11">
                  <c:v>58.7263887840355</c:v>
                </c:pt>
                <c:pt idx="12">
                  <c:v>58.62473047095359</c:v>
                </c:pt>
                <c:pt idx="13">
                  <c:v>57.5757223707084</c:v>
                </c:pt>
                <c:pt idx="14">
                  <c:v>57.51558134387369</c:v>
                </c:pt>
                <c:pt idx="15">
                  <c:v>57.41419453482108</c:v>
                </c:pt>
                <c:pt idx="16">
                  <c:v>57.16671502702316</c:v>
                </c:pt>
                <c:pt idx="17">
                  <c:v>57.05341937768085</c:v>
                </c:pt>
                <c:pt idx="18">
                  <c:v>56.874564755647654</c:v>
                </c:pt>
                <c:pt idx="19">
                  <c:v>56.82891781559769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38.62811763868206</c:v>
                </c:pt>
                <c:pt idx="1">
                  <c:v>34.905624244944654</c:v>
                </c:pt>
                <c:pt idx="2">
                  <c:v>22.741092332870444</c:v>
                </c:pt>
                <c:pt idx="3">
                  <c:v>26.425743156740552</c:v>
                </c:pt>
                <c:pt idx="4">
                  <c:v>27.990952775041418</c:v>
                </c:pt>
                <c:pt idx="5">
                  <c:v>35.30412611086301</c:v>
                </c:pt>
                <c:pt idx="6">
                  <c:v>24.400363739644717</c:v>
                </c:pt>
                <c:pt idx="7">
                  <c:v>31.882567712339497</c:v>
                </c:pt>
                <c:pt idx="8">
                  <c:v>22.374983543536317</c:v>
                </c:pt>
                <c:pt idx="9">
                  <c:v>32.552546587775275</c:v>
                </c:pt>
                <c:pt idx="10">
                  <c:v>38.019690596027914</c:v>
                </c:pt>
                <c:pt idx="11">
                  <c:v>30.70586355123595</c:v>
                </c:pt>
                <c:pt idx="12">
                  <c:v>30.795354890910563</c:v>
                </c:pt>
                <c:pt idx="13">
                  <c:v>31.635724626497232</c:v>
                </c:pt>
                <c:pt idx="14">
                  <c:v>40.7536944424617</c:v>
                </c:pt>
                <c:pt idx="15">
                  <c:v>24.449070753157823</c:v>
                </c:pt>
                <c:pt idx="16">
                  <c:v>38.223431575680756</c:v>
                </c:pt>
                <c:pt idx="17">
                  <c:v>42.305531126205295</c:v>
                </c:pt>
                <c:pt idx="18">
                  <c:v>24.241955909133242</c:v>
                </c:pt>
                <c:pt idx="19">
                  <c:v>38.92778063752587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脑病一科</c:v>
                </c:pt>
                <c:pt idx="2">
                  <c:v>内分泌科</c:v>
                </c:pt>
                <c:pt idx="3">
                  <c:v>风湿病科</c:v>
                </c:pt>
                <c:pt idx="4">
                  <c:v>肝病科</c:v>
                </c:pt>
                <c:pt idx="5">
                  <c:v>脾胃科消化科合并</c:v>
                </c:pt>
                <c:pt idx="6">
                  <c:v>身心医学科</c:v>
                </c:pt>
                <c:pt idx="7">
                  <c:v>妇科妇二科合并</c:v>
                </c:pt>
                <c:pt idx="8">
                  <c:v>男科</c:v>
                </c:pt>
                <c:pt idx="9">
                  <c:v>口腔科</c:v>
                </c:pt>
                <c:pt idx="10">
                  <c:v>脑病二科</c:v>
                </c:pt>
                <c:pt idx="11">
                  <c:v>周围血管科</c:v>
                </c:pt>
                <c:pt idx="12">
                  <c:v>小儿骨科</c:v>
                </c:pt>
                <c:pt idx="13">
                  <c:v>康复科</c:v>
                </c:pt>
                <c:pt idx="14">
                  <c:v>心病二科</c:v>
                </c:pt>
                <c:pt idx="15">
                  <c:v>心病一科</c:v>
                </c:pt>
                <c:pt idx="16">
                  <c:v>神经内科</c:v>
                </c:pt>
                <c:pt idx="17">
                  <c:v>产科</c:v>
                </c:pt>
                <c:pt idx="18">
                  <c:v>显微骨科</c:v>
                </c:pt>
                <c:pt idx="19">
                  <c:v>重症医学科</c:v>
                </c:pt>
                <c:pt idx="20">
                  <c:v>中医经典科</c:v>
                </c:pt>
                <c:pt idx="21">
                  <c:v>脾胃病科</c:v>
                </c:pt>
                <c:pt idx="22">
                  <c:v>关节骨科</c:v>
                </c:pt>
                <c:pt idx="23">
                  <c:v>呼吸内科</c:v>
                </c:pt>
                <c:pt idx="24">
                  <c:v>东区重症医学科</c:v>
                </c:pt>
                <c:pt idx="25">
                  <c:v>乳腺甲状腺外科</c:v>
                </c:pt>
                <c:pt idx="26">
                  <c:v>微创骨科</c:v>
                </c:pt>
                <c:pt idx="27">
                  <c:v>东区肾病科</c:v>
                </c:pt>
                <c:pt idx="28">
                  <c:v>肛肠科</c:v>
                </c:pt>
                <c:pt idx="29">
                  <c:v>肝胆外科</c:v>
                </c:pt>
                <c:pt idx="30">
                  <c:v>血液科</c:v>
                </c:pt>
                <c:pt idx="31">
                  <c:v>小儿推拿科</c:v>
                </c:pt>
                <c:pt idx="32">
                  <c:v>消化内科</c:v>
                </c:pt>
                <c:pt idx="33">
                  <c:v>肿瘤内科</c:v>
                </c:pt>
                <c:pt idx="34">
                  <c:v>儿科</c:v>
                </c:pt>
                <c:pt idx="35">
                  <c:v>运动损伤骨科</c:v>
                </c:pt>
                <c:pt idx="36">
                  <c:v>皮肤科</c:v>
                </c:pt>
                <c:pt idx="37">
                  <c:v>神经外科</c:v>
                </c:pt>
                <c:pt idx="38">
                  <c:v>肾病科</c:v>
                </c:pt>
                <c:pt idx="39">
                  <c:v>医院</c:v>
                </c:pt>
                <c:pt idx="40">
                  <c:v>治未病中心</c:v>
                </c:pt>
                <c:pt idx="41">
                  <c:v>老年医学科</c:v>
                </c:pt>
                <c:pt idx="42">
                  <c:v>胸外科</c:v>
                </c:pt>
                <c:pt idx="43">
                  <c:v>推拿科</c:v>
                </c:pt>
                <c:pt idx="44">
                  <c:v>脑病三科</c:v>
                </c:pt>
                <c:pt idx="45">
                  <c:v>泌尿外科</c:v>
                </c:pt>
                <c:pt idx="46">
                  <c:v>妇科</c:v>
                </c:pt>
                <c:pt idx="47">
                  <c:v>针灸科</c:v>
                </c:pt>
                <c:pt idx="48">
                  <c:v>美容皮肤科</c:v>
                </c:pt>
                <c:pt idx="49">
                  <c:v>心血管内科</c:v>
                </c:pt>
                <c:pt idx="50">
                  <c:v>肾脏内科</c:v>
                </c:pt>
                <c:pt idx="51">
                  <c:v>骨科</c:v>
                </c:pt>
                <c:pt idx="52">
                  <c:v>眼科</c:v>
                </c:pt>
                <c:pt idx="53">
                  <c:v>耳鼻喉科</c:v>
                </c:pt>
                <c:pt idx="54">
                  <c:v>西区重症医学科</c:v>
                </c:pt>
                <c:pt idx="55">
                  <c:v>综合内科</c:v>
                </c:pt>
                <c:pt idx="56">
                  <c:v>普通外科</c:v>
                </c:pt>
                <c:pt idx="57">
                  <c:v>中医外治中心</c:v>
                </c:pt>
                <c:pt idx="58">
                  <c:v>创伤骨科</c:v>
                </c:pt>
                <c:pt idx="59">
                  <c:v>心病三科</c:v>
                </c:pt>
                <c:pt idx="60">
                  <c:v>妇二科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98.56395350586438</c:v>
                </c:pt>
                <c:pt idx="2">
                  <c:v>97.74131321919829</c:v>
                </c:pt>
                <c:pt idx="3">
                  <c:v>97.62446795227437</c:v>
                </c:pt>
                <c:pt idx="4">
                  <c:v>96.19516806273236</c:v>
                </c:pt>
                <c:pt idx="5">
                  <c:v>93.74900446025286</c:v>
                </c:pt>
                <c:pt idx="6">
                  <c:v>92.99587526959884</c:v>
                </c:pt>
                <c:pt idx="7">
                  <c:v>92.83566023191067</c:v>
                </c:pt>
                <c:pt idx="8">
                  <c:v>90.15015953681888</c:v>
                </c:pt>
                <c:pt idx="9">
                  <c:v>85.52986489024194</c:v>
                </c:pt>
                <c:pt idx="10">
                  <c:v>83.576921788595</c:v>
                </c:pt>
                <c:pt idx="11">
                  <c:v>82.3545613252255</c:v>
                </c:pt>
                <c:pt idx="12">
                  <c:v>82.10485766098395</c:v>
                </c:pt>
                <c:pt idx="13">
                  <c:v>79.80293543037406</c:v>
                </c:pt>
                <c:pt idx="14">
                  <c:v>78.01874830161499</c:v>
                </c:pt>
                <c:pt idx="15">
                  <c:v>77.19285619354271</c:v>
                </c:pt>
                <c:pt idx="16">
                  <c:v>75.64218302719597</c:v>
                </c:pt>
                <c:pt idx="17">
                  <c:v>73.71219549256422</c:v>
                </c:pt>
                <c:pt idx="18">
                  <c:v>72.73798628000742</c:v>
                </c:pt>
                <c:pt idx="19">
                  <c:v>71.96312900526732</c:v>
                </c:pt>
                <c:pt idx="20">
                  <c:v>70.18012414363464</c:v>
                </c:pt>
                <c:pt idx="21">
                  <c:v>69.013246905039</c:v>
                </c:pt>
                <c:pt idx="22">
                  <c:v>63.29664333009346</c:v>
                </c:pt>
                <c:pt idx="23">
                  <c:v>61.5093692580217</c:v>
                </c:pt>
                <c:pt idx="24">
                  <c:v>59.51197931766916</c:v>
                </c:pt>
                <c:pt idx="25">
                  <c:v>57.25288390418725</c:v>
                </c:pt>
                <c:pt idx="26">
                  <c:v>55.926948120763704</c:v>
                </c:pt>
                <c:pt idx="27">
                  <c:v>55.066846396017716</c:v>
                </c:pt>
                <c:pt idx="28">
                  <c:v>54.049676118098205</c:v>
                </c:pt>
                <c:pt idx="29">
                  <c:v>53.571324766840014</c:v>
                </c:pt>
                <c:pt idx="30">
                  <c:v>53.45480786301278</c:v>
                </c:pt>
                <c:pt idx="31">
                  <c:v>52.87046283008262</c:v>
                </c:pt>
                <c:pt idx="32">
                  <c:v>50.729820723752454</c:v>
                </c:pt>
                <c:pt idx="33">
                  <c:v>50.186030389366664</c:v>
                </c:pt>
                <c:pt idx="34">
                  <c:v>48.800101878114795</c:v>
                </c:pt>
                <c:pt idx="35">
                  <c:v>46.51852953338632</c:v>
                </c:pt>
                <c:pt idx="36">
                  <c:v>46.173947556592275</c:v>
                </c:pt>
                <c:pt idx="37">
                  <c:v>45.518449550027334</c:v>
                </c:pt>
                <c:pt idx="38">
                  <c:v>45.315974290412065</c:v>
                </c:pt>
                <c:pt idx="39">
                  <c:v>44.75031732237321</c:v>
                </c:pt>
                <c:pt idx="40">
                  <c:v>39.999495205775254</c:v>
                </c:pt>
                <c:pt idx="41">
                  <c:v>39.36381885454291</c:v>
                </c:pt>
                <c:pt idx="42">
                  <c:v>38.848858834250045</c:v>
                </c:pt>
                <c:pt idx="43">
                  <c:v>36.98912416743894</c:v>
                </c:pt>
                <c:pt idx="44">
                  <c:v>36.533419071041216</c:v>
                </c:pt>
                <c:pt idx="45">
                  <c:v>34.198853133445425</c:v>
                </c:pt>
                <c:pt idx="46">
                  <c:v>31.399012923497473</c:v>
                </c:pt>
                <c:pt idx="47">
                  <c:v>30.969953092251803</c:v>
                </c:pt>
                <c:pt idx="48">
                  <c:v>29.734979328594253</c:v>
                </c:pt>
                <c:pt idx="49">
                  <c:v>22.10779956105413</c:v>
                </c:pt>
                <c:pt idx="50">
                  <c:v>19.59051559133894</c:v>
                </c:pt>
                <c:pt idx="51">
                  <c:v>17.557013018597555</c:v>
                </c:pt>
                <c:pt idx="52">
                  <c:v>16.980768785784367</c:v>
                </c:pt>
                <c:pt idx="53">
                  <c:v>15.940204263054447</c:v>
                </c:pt>
                <c:pt idx="54">
                  <c:v>15.53883406013939</c:v>
                </c:pt>
                <c:pt idx="55">
                  <c:v>14.433323152336607</c:v>
                </c:pt>
                <c:pt idx="56">
                  <c:v>7.291271172657848</c:v>
                </c:pt>
                <c:pt idx="57">
                  <c:v>5.542286008161676</c:v>
                </c:pt>
                <c:pt idx="58">
                  <c:v>5.331539959512396</c:v>
                </c:pt>
                <c:pt idx="59">
                  <c:v>5.026335010690378</c:v>
                </c:pt>
                <c:pt idx="60">
                  <c:v>3.8755382130560796</c:v>
                </c:pt>
                <c:pt idx="61">
                  <c:v>1.9887696373034365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中医外治中心</c:v>
                </c:pt>
                <c:pt idx="2">
                  <c:v>肿瘤内科</c:v>
                </c:pt>
                <c:pt idx="3">
                  <c:v>重症医学科</c:v>
                </c:pt>
                <c:pt idx="4">
                  <c:v>心病三科</c:v>
                </c:pt>
                <c:pt idx="5">
                  <c:v>内分泌科</c:v>
                </c:pt>
                <c:pt idx="6">
                  <c:v>脑病一科</c:v>
                </c:pt>
                <c:pt idx="7">
                  <c:v>心病一科</c:v>
                </c:pt>
                <c:pt idx="8">
                  <c:v>康复科</c:v>
                </c:pt>
                <c:pt idx="9">
                  <c:v>神经外科</c:v>
                </c:pt>
                <c:pt idx="10">
                  <c:v>针灸科</c:v>
                </c:pt>
                <c:pt idx="11">
                  <c:v>关节骨科</c:v>
                </c:pt>
                <c:pt idx="12">
                  <c:v>普通外科</c:v>
                </c:pt>
                <c:pt idx="13">
                  <c:v>综合内科</c:v>
                </c:pt>
                <c:pt idx="14">
                  <c:v>肛肠科</c:v>
                </c:pt>
                <c:pt idx="15">
                  <c:v>儿科</c:v>
                </c:pt>
                <c:pt idx="16">
                  <c:v>医院</c:v>
                </c:pt>
                <c:pt idx="17">
                  <c:v>老年医学科</c:v>
                </c:pt>
                <c:pt idx="18">
                  <c:v>小儿骨科</c:v>
                </c:pt>
                <c:pt idx="19">
                  <c:v>中医经典科</c:v>
                </c:pt>
                <c:pt idx="20">
                  <c:v>血液科</c:v>
                </c:pt>
                <c:pt idx="21">
                  <c:v>肝胆外科</c:v>
                </c:pt>
                <c:pt idx="22">
                  <c:v>肾病科</c:v>
                </c:pt>
                <c:pt idx="23">
                  <c:v>皮肤科</c:v>
                </c:pt>
                <c:pt idx="24">
                  <c:v>乳腺甲状腺外科</c:v>
                </c:pt>
                <c:pt idx="25">
                  <c:v>东区肾病科</c:v>
                </c:pt>
                <c:pt idx="26">
                  <c:v>呼吸内科</c:v>
                </c:pt>
                <c:pt idx="27">
                  <c:v>推拿科</c:v>
                </c:pt>
                <c:pt idx="28">
                  <c:v>眼科</c:v>
                </c:pt>
                <c:pt idx="29">
                  <c:v>产科</c:v>
                </c:pt>
                <c:pt idx="30">
                  <c:v>男科</c:v>
                </c:pt>
                <c:pt idx="31">
                  <c:v>创伤骨科</c:v>
                </c:pt>
                <c:pt idx="32">
                  <c:v>脊柱骨科</c:v>
                </c:pt>
                <c:pt idx="33">
                  <c:v>脑病二科</c:v>
                </c:pt>
                <c:pt idx="34">
                  <c:v>显微骨科</c:v>
                </c:pt>
                <c:pt idx="35">
                  <c:v>耳鼻喉科</c:v>
                </c:pt>
                <c:pt idx="36">
                  <c:v>西区重症医学科</c:v>
                </c:pt>
                <c:pt idx="37">
                  <c:v>肝病科</c:v>
                </c:pt>
                <c:pt idx="38">
                  <c:v>脑病三科</c:v>
                </c:pt>
                <c:pt idx="39">
                  <c:v>心病四科</c:v>
                </c:pt>
                <c:pt idx="40">
                  <c:v>身心医学科</c:v>
                </c:pt>
                <c:pt idx="41">
                  <c:v>妇科</c:v>
                </c:pt>
                <c:pt idx="42">
                  <c:v>美容皮肤科</c:v>
                </c:pt>
                <c:pt idx="43">
                  <c:v>心病二科</c:v>
                </c:pt>
                <c:pt idx="44">
                  <c:v>消化内科</c:v>
                </c:pt>
                <c:pt idx="45">
                  <c:v>运动损伤骨科</c:v>
                </c:pt>
                <c:pt idx="46">
                  <c:v>东区重症医学科</c:v>
                </c:pt>
                <c:pt idx="47">
                  <c:v>治未病中心</c:v>
                </c:pt>
                <c:pt idx="48">
                  <c:v>脾胃病科</c:v>
                </c:pt>
                <c:pt idx="49">
                  <c:v>肾脏内科</c:v>
                </c:pt>
                <c:pt idx="50">
                  <c:v>微创骨科</c:v>
                </c:pt>
                <c:pt idx="51">
                  <c:v>妇科妇二科合并</c:v>
                </c:pt>
                <c:pt idx="52">
                  <c:v>脾胃科消化科合并</c:v>
                </c:pt>
                <c:pt idx="53">
                  <c:v>小儿推拿科</c:v>
                </c:pt>
                <c:pt idx="54">
                  <c:v>骨科</c:v>
                </c:pt>
                <c:pt idx="55">
                  <c:v>心血管内科</c:v>
                </c:pt>
                <c:pt idx="56">
                  <c:v>神经内科</c:v>
                </c:pt>
                <c:pt idx="57">
                  <c:v>风湿病科</c:v>
                </c:pt>
                <c:pt idx="58">
                  <c:v>泌尿外科</c:v>
                </c:pt>
                <c:pt idx="59">
                  <c:v>胸外科</c:v>
                </c:pt>
                <c:pt idx="60">
                  <c:v>周围血管科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97.57591659865103</c:v>
                </c:pt>
                <c:pt idx="2">
                  <c:v>95.49952057415688</c:v>
                </c:pt>
                <c:pt idx="3">
                  <c:v>92.33639687616075</c:v>
                </c:pt>
                <c:pt idx="4">
                  <c:v>90.44838266194951</c:v>
                </c:pt>
                <c:pt idx="5">
                  <c:v>87.96873144681847</c:v>
                </c:pt>
                <c:pt idx="6">
                  <c:v>87.00612370662303</c:v>
                </c:pt>
                <c:pt idx="7">
                  <c:v>85.27704829143579</c:v>
                </c:pt>
                <c:pt idx="8">
                  <c:v>82.5230503809322</c:v>
                </c:pt>
                <c:pt idx="9">
                  <c:v>81.33988220888249</c:v>
                </c:pt>
                <c:pt idx="10">
                  <c:v>81.06604122280521</c:v>
                </c:pt>
                <c:pt idx="11">
                  <c:v>80.97527456497055</c:v>
                </c:pt>
                <c:pt idx="12">
                  <c:v>79.1001174563154</c:v>
                </c:pt>
                <c:pt idx="13">
                  <c:v>79.05067262944377</c:v>
                </c:pt>
                <c:pt idx="14">
                  <c:v>78.9919923807533</c:v>
                </c:pt>
                <c:pt idx="15">
                  <c:v>74.16310199607865</c:v>
                </c:pt>
                <c:pt idx="16">
                  <c:v>73.15122991912384</c:v>
                </c:pt>
                <c:pt idx="17">
                  <c:v>69.17088024383038</c:v>
                </c:pt>
                <c:pt idx="18">
                  <c:v>68.00784902416096</c:v>
                </c:pt>
                <c:pt idx="19">
                  <c:v>67.13940950139113</c:v>
                </c:pt>
                <c:pt idx="20">
                  <c:v>66.6615703943337</c:v>
                </c:pt>
                <c:pt idx="21">
                  <c:v>66.4404432436211</c:v>
                </c:pt>
                <c:pt idx="22">
                  <c:v>65.708247283625</c:v>
                </c:pt>
                <c:pt idx="23">
                  <c:v>63.633918460436036</c:v>
                </c:pt>
                <c:pt idx="24">
                  <c:v>62.69441418659849</c:v>
                </c:pt>
                <c:pt idx="25">
                  <c:v>61.465409141289115</c:v>
                </c:pt>
                <c:pt idx="26">
                  <c:v>59.38939501431949</c:v>
                </c:pt>
                <c:pt idx="27">
                  <c:v>57.84260409750217</c:v>
                </c:pt>
                <c:pt idx="28">
                  <c:v>55.26053593730879</c:v>
                </c:pt>
                <c:pt idx="29">
                  <c:v>54.98923387044857</c:v>
                </c:pt>
                <c:pt idx="30">
                  <c:v>53.96205551116268</c:v>
                </c:pt>
                <c:pt idx="31">
                  <c:v>53.21358830332012</c:v>
                </c:pt>
                <c:pt idx="32">
                  <c:v>49.54720381264063</c:v>
                </c:pt>
                <c:pt idx="33">
                  <c:v>49.174353593815994</c:v>
                </c:pt>
                <c:pt idx="34">
                  <c:v>46.42885394740298</c:v>
                </c:pt>
                <c:pt idx="35">
                  <c:v>45.48111753970958</c:v>
                </c:pt>
                <c:pt idx="36">
                  <c:v>44.82291258711517</c:v>
                </c:pt>
                <c:pt idx="37">
                  <c:v>41.27986914623227</c:v>
                </c:pt>
                <c:pt idx="38">
                  <c:v>40.390260205515624</c:v>
                </c:pt>
                <c:pt idx="39">
                  <c:v>40.06499162893404</c:v>
                </c:pt>
                <c:pt idx="40">
                  <c:v>39.329312362830386</c:v>
                </c:pt>
                <c:pt idx="41">
                  <c:v>39.139685451460274</c:v>
                </c:pt>
                <c:pt idx="42">
                  <c:v>37.57945124674252</c:v>
                </c:pt>
                <c:pt idx="43">
                  <c:v>36.19446963545328</c:v>
                </c:pt>
                <c:pt idx="44">
                  <c:v>36.174123610592346</c:v>
                </c:pt>
                <c:pt idx="45">
                  <c:v>30.634814518788318</c:v>
                </c:pt>
                <c:pt idx="46">
                  <c:v>27.45793327682729</c:v>
                </c:pt>
                <c:pt idx="47">
                  <c:v>26.501616838067424</c:v>
                </c:pt>
                <c:pt idx="48">
                  <c:v>22.061363103536536</c:v>
                </c:pt>
                <c:pt idx="49">
                  <c:v>21.742669827279652</c:v>
                </c:pt>
                <c:pt idx="50">
                  <c:v>18.963473188680663</c:v>
                </c:pt>
                <c:pt idx="51">
                  <c:v>15.726458795882763</c:v>
                </c:pt>
                <c:pt idx="52">
                  <c:v>12.044075432106748</c:v>
                </c:pt>
                <c:pt idx="53">
                  <c:v>8.507058805626851</c:v>
                </c:pt>
                <c:pt idx="54">
                  <c:v>6.250058783400068</c:v>
                </c:pt>
                <c:pt idx="55">
                  <c:v>6.1558699081501524</c:v>
                </c:pt>
                <c:pt idx="56">
                  <c:v>5.817467747367094</c:v>
                </c:pt>
                <c:pt idx="57">
                  <c:v>5.729748047594248</c:v>
                </c:pt>
                <c:pt idx="58">
                  <c:v>4.91856820190386</c:v>
                </c:pt>
                <c:pt idx="59">
                  <c:v>3.198828700894593</c:v>
                </c:pt>
                <c:pt idx="60">
                  <c:v>2.159860996011505</c:v>
                </c:pt>
                <c:pt idx="61">
                  <c:v>2.008996012023887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皮肤科</c:v>
                </c:pt>
                <c:pt idx="2">
                  <c:v>内分泌科</c:v>
                </c:pt>
                <c:pt idx="3">
                  <c:v>东区肾病科</c:v>
                </c:pt>
                <c:pt idx="4">
                  <c:v>产科</c:v>
                </c:pt>
                <c:pt idx="5">
                  <c:v>脊柱骨科</c:v>
                </c:pt>
                <c:pt idx="6">
                  <c:v>儿科</c:v>
                </c:pt>
                <c:pt idx="7">
                  <c:v>运动损伤骨科</c:v>
                </c:pt>
                <c:pt idx="8">
                  <c:v>医院</c:v>
                </c:pt>
                <c:pt idx="9">
                  <c:v>肾病科</c:v>
                </c:pt>
                <c:pt idx="10">
                  <c:v>胸外科</c:v>
                </c:pt>
                <c:pt idx="11">
                  <c:v>普通外科</c:v>
                </c:pt>
                <c:pt idx="12">
                  <c:v>消化内科</c:v>
                </c:pt>
                <c:pt idx="13">
                  <c:v>眼科</c:v>
                </c:pt>
                <c:pt idx="14">
                  <c:v>口腔科</c:v>
                </c:pt>
                <c:pt idx="15">
                  <c:v>神经外科</c:v>
                </c:pt>
                <c:pt idx="16">
                  <c:v>综合内科</c:v>
                </c:pt>
                <c:pt idx="17">
                  <c:v>泌尿外科</c:v>
                </c:pt>
                <c:pt idx="18">
                  <c:v>中医经典科</c:v>
                </c:pt>
                <c:pt idx="19">
                  <c:v>乳腺甲状腺外科</c:v>
                </c:pt>
                <c:pt idx="20">
                  <c:v>脑病二科</c:v>
                </c:pt>
                <c:pt idx="21">
                  <c:v>肾脏内科</c:v>
                </c:pt>
                <c:pt idx="22">
                  <c:v>脾胃科消化科合并</c:v>
                </c:pt>
                <c:pt idx="23">
                  <c:v>肛肠科</c:v>
                </c:pt>
                <c:pt idx="24">
                  <c:v>关节骨科</c:v>
                </c:pt>
                <c:pt idx="25">
                  <c:v>重症医学科</c:v>
                </c:pt>
                <c:pt idx="26">
                  <c:v>心病二科</c:v>
                </c:pt>
                <c:pt idx="27">
                  <c:v>骨科</c:v>
                </c:pt>
                <c:pt idx="28">
                  <c:v>肝病科</c:v>
                </c:pt>
                <c:pt idx="29">
                  <c:v>心血管内科</c:v>
                </c:pt>
                <c:pt idx="30">
                  <c:v>心病一科</c:v>
                </c:pt>
                <c:pt idx="31">
                  <c:v>老年医学科</c:v>
                </c:pt>
                <c:pt idx="32">
                  <c:v>治未病中心</c:v>
                </c:pt>
                <c:pt idx="33">
                  <c:v>周围血管科</c:v>
                </c:pt>
                <c:pt idx="34">
                  <c:v>脾胃病科</c:v>
                </c:pt>
                <c:pt idx="35">
                  <c:v>微创骨科</c:v>
                </c:pt>
                <c:pt idx="36">
                  <c:v>心病四科</c:v>
                </c:pt>
                <c:pt idx="37">
                  <c:v>推拿科</c:v>
                </c:pt>
                <c:pt idx="38">
                  <c:v>康复科</c:v>
                </c:pt>
                <c:pt idx="39">
                  <c:v>创伤骨科</c:v>
                </c:pt>
                <c:pt idx="40">
                  <c:v>肝胆外科</c:v>
                </c:pt>
                <c:pt idx="41">
                  <c:v>美容皮肤科</c:v>
                </c:pt>
                <c:pt idx="42">
                  <c:v>脑病一科</c:v>
                </c:pt>
                <c:pt idx="43">
                  <c:v>风湿病科</c:v>
                </c:pt>
                <c:pt idx="44">
                  <c:v>妇科妇二科合并</c:v>
                </c:pt>
                <c:pt idx="45">
                  <c:v>中医外治中心</c:v>
                </c:pt>
                <c:pt idx="46">
                  <c:v>血液科</c:v>
                </c:pt>
                <c:pt idx="47">
                  <c:v>神经内科</c:v>
                </c:pt>
                <c:pt idx="48">
                  <c:v>显微骨科</c:v>
                </c:pt>
                <c:pt idx="49">
                  <c:v>脑病三科</c:v>
                </c:pt>
                <c:pt idx="50">
                  <c:v>西区重症医学科</c:v>
                </c:pt>
                <c:pt idx="51">
                  <c:v>心病三科</c:v>
                </c:pt>
                <c:pt idx="52">
                  <c:v>身心医学科</c:v>
                </c:pt>
                <c:pt idx="53">
                  <c:v>东区重症医学科</c:v>
                </c:pt>
                <c:pt idx="54">
                  <c:v>呼吸内科</c:v>
                </c:pt>
                <c:pt idx="55">
                  <c:v>妇二科</c:v>
                </c:pt>
                <c:pt idx="56">
                  <c:v>耳鼻喉科</c:v>
                </c:pt>
                <c:pt idx="57">
                  <c:v>男科</c:v>
                </c:pt>
                <c:pt idx="58">
                  <c:v>小儿推拿科</c:v>
                </c:pt>
                <c:pt idx="59">
                  <c:v>妇科</c:v>
                </c:pt>
                <c:pt idx="60">
                  <c:v>针灸科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99.72439152790852</c:v>
                </c:pt>
                <c:pt idx="2">
                  <c:v>96.05970679726136</c:v>
                </c:pt>
                <c:pt idx="3">
                  <c:v>94.48351083737272</c:v>
                </c:pt>
                <c:pt idx="4">
                  <c:v>91.32331642283548</c:v>
                </c:pt>
                <c:pt idx="5">
                  <c:v>91.15872185670246</c:v>
                </c:pt>
                <c:pt idx="6">
                  <c:v>90.52581273442209</c:v>
                </c:pt>
                <c:pt idx="7">
                  <c:v>87.90545481832349</c:v>
                </c:pt>
                <c:pt idx="8">
                  <c:v>84.8100229406357</c:v>
                </c:pt>
                <c:pt idx="9">
                  <c:v>84.55345375284504</c:v>
                </c:pt>
                <c:pt idx="10">
                  <c:v>82.53365459231705</c:v>
                </c:pt>
                <c:pt idx="11">
                  <c:v>77.36463222567582</c:v>
                </c:pt>
                <c:pt idx="12">
                  <c:v>77.16156461783643</c:v>
                </c:pt>
                <c:pt idx="13">
                  <c:v>77.1575236282979</c:v>
                </c:pt>
                <c:pt idx="14">
                  <c:v>74.97441310729927</c:v>
                </c:pt>
                <c:pt idx="15">
                  <c:v>71.78744671295726</c:v>
                </c:pt>
                <c:pt idx="16">
                  <c:v>71.08268298200969</c:v>
                </c:pt>
                <c:pt idx="17">
                  <c:v>70.51453012127756</c:v>
                </c:pt>
                <c:pt idx="18">
                  <c:v>70.39964474412784</c:v>
                </c:pt>
                <c:pt idx="19">
                  <c:v>68.25982928547795</c:v>
                </c:pt>
                <c:pt idx="20">
                  <c:v>63.87453022139543</c:v>
                </c:pt>
                <c:pt idx="21">
                  <c:v>59.866863213804905</c:v>
                </c:pt>
                <c:pt idx="22">
                  <c:v>57.70982887498265</c:v>
                </c:pt>
                <c:pt idx="23">
                  <c:v>56.52769204135475</c:v>
                </c:pt>
                <c:pt idx="24">
                  <c:v>56.22970856342443</c:v>
                </c:pt>
                <c:pt idx="25">
                  <c:v>53.92370591166892</c:v>
                </c:pt>
                <c:pt idx="26">
                  <c:v>53.475741687134786</c:v>
                </c:pt>
                <c:pt idx="27">
                  <c:v>53.35661572392303</c:v>
                </c:pt>
                <c:pt idx="28">
                  <c:v>53.064588607751816</c:v>
                </c:pt>
                <c:pt idx="29">
                  <c:v>51.880132256309224</c:v>
                </c:pt>
                <c:pt idx="30">
                  <c:v>47.5234688787626</c:v>
                </c:pt>
                <c:pt idx="31">
                  <c:v>46.69989652426736</c:v>
                </c:pt>
                <c:pt idx="32">
                  <c:v>45.15292778820317</c:v>
                </c:pt>
                <c:pt idx="33">
                  <c:v>44.81560471809393</c:v>
                </c:pt>
                <c:pt idx="34">
                  <c:v>44.17933568626932</c:v>
                </c:pt>
                <c:pt idx="35">
                  <c:v>43.01888994291641</c:v>
                </c:pt>
                <c:pt idx="36">
                  <c:v>42.723038787606974</c:v>
                </c:pt>
                <c:pt idx="37">
                  <c:v>42.329453389907115</c:v>
                </c:pt>
                <c:pt idx="38">
                  <c:v>42.114113055164445</c:v>
                </c:pt>
                <c:pt idx="39">
                  <c:v>42.07921543946025</c:v>
                </c:pt>
                <c:pt idx="40">
                  <c:v>38.5082849775485</c:v>
                </c:pt>
                <c:pt idx="41">
                  <c:v>38.134115166415</c:v>
                </c:pt>
                <c:pt idx="42">
                  <c:v>37.44821876021302</c:v>
                </c:pt>
                <c:pt idx="43">
                  <c:v>35.6785055586352</c:v>
                </c:pt>
                <c:pt idx="44">
                  <c:v>35.070001726118655</c:v>
                </c:pt>
                <c:pt idx="45">
                  <c:v>34.55018667603447</c:v>
                </c:pt>
                <c:pt idx="46">
                  <c:v>34.45324864172415</c:v>
                </c:pt>
                <c:pt idx="47">
                  <c:v>32.057301862535446</c:v>
                </c:pt>
                <c:pt idx="48">
                  <c:v>29.615907086044977</c:v>
                </c:pt>
                <c:pt idx="49">
                  <c:v>26.817830108823234</c:v>
                </c:pt>
                <c:pt idx="50">
                  <c:v>26.79972249532016</c:v>
                </c:pt>
                <c:pt idx="51">
                  <c:v>26.267790667363943</c:v>
                </c:pt>
                <c:pt idx="52">
                  <c:v>18.242247986336626</c:v>
                </c:pt>
                <c:pt idx="53">
                  <c:v>16.437917570305427</c:v>
                </c:pt>
                <c:pt idx="54">
                  <c:v>15.222371232835641</c:v>
                </c:pt>
                <c:pt idx="55">
                  <c:v>10.303950408832153</c:v>
                </c:pt>
                <c:pt idx="56">
                  <c:v>8.487674410874394</c:v>
                </c:pt>
                <c:pt idx="57">
                  <c:v>5.050472273370014</c:v>
                </c:pt>
                <c:pt idx="58">
                  <c:v>3.933918219632066</c:v>
                </c:pt>
                <c:pt idx="59">
                  <c:v>3.7391442902976735</c:v>
                </c:pt>
                <c:pt idx="60">
                  <c:v>3.386431862393302</c:v>
                </c:pt>
                <c:pt idx="61">
                  <c:v>0.8409744692737244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0.0001477155333363411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微创骨科</c:v>
                </c:pt>
                <c:pt idx="2">
                  <c:v>消化内科</c:v>
                </c:pt>
                <c:pt idx="3">
                  <c:v>小儿骨科</c:v>
                </c:pt>
                <c:pt idx="4">
                  <c:v>康复科</c:v>
                </c:pt>
                <c:pt idx="5">
                  <c:v>胸外科</c:v>
                </c:pt>
                <c:pt idx="6">
                  <c:v>中医外治中心</c:v>
                </c:pt>
                <c:pt idx="7">
                  <c:v>神经内科</c:v>
                </c:pt>
                <c:pt idx="8">
                  <c:v>脑病三科</c:v>
                </c:pt>
                <c:pt idx="9">
                  <c:v>脾胃科消化科合并</c:v>
                </c:pt>
                <c:pt idx="10">
                  <c:v>综合内科</c:v>
                </c:pt>
                <c:pt idx="11">
                  <c:v>肿瘤内科</c:v>
                </c:pt>
                <c:pt idx="12">
                  <c:v>妇科</c:v>
                </c:pt>
                <c:pt idx="13">
                  <c:v>针灸科</c:v>
                </c:pt>
                <c:pt idx="14">
                  <c:v>脑病二科</c:v>
                </c:pt>
                <c:pt idx="15">
                  <c:v>妇二科</c:v>
                </c:pt>
                <c:pt idx="16">
                  <c:v>产科</c:v>
                </c:pt>
                <c:pt idx="17">
                  <c:v>身心医学科</c:v>
                </c:pt>
                <c:pt idx="18">
                  <c:v>男科</c:v>
                </c:pt>
                <c:pt idx="19">
                  <c:v>显微骨科</c:v>
                </c:pt>
                <c:pt idx="20">
                  <c:v>脊柱骨科</c:v>
                </c:pt>
                <c:pt idx="21">
                  <c:v>肛肠科</c:v>
                </c:pt>
                <c:pt idx="22">
                  <c:v>心病二科</c:v>
                </c:pt>
                <c:pt idx="23">
                  <c:v>心病三科</c:v>
                </c:pt>
                <c:pt idx="24">
                  <c:v>重症医学科</c:v>
                </c:pt>
                <c:pt idx="25">
                  <c:v>肝胆外科</c:v>
                </c:pt>
                <c:pt idx="26">
                  <c:v>东区重症医学科</c:v>
                </c:pt>
                <c:pt idx="27">
                  <c:v>口腔科</c:v>
                </c:pt>
                <c:pt idx="28">
                  <c:v>心病四科</c:v>
                </c:pt>
                <c:pt idx="29">
                  <c:v>普通外科</c:v>
                </c:pt>
                <c:pt idx="30">
                  <c:v>妇科妇二科合并</c:v>
                </c:pt>
                <c:pt idx="31">
                  <c:v>内分泌科</c:v>
                </c:pt>
                <c:pt idx="32">
                  <c:v>脑病一科</c:v>
                </c:pt>
                <c:pt idx="33">
                  <c:v>创伤骨科</c:v>
                </c:pt>
                <c:pt idx="34">
                  <c:v>美容皮肤科</c:v>
                </c:pt>
                <c:pt idx="35">
                  <c:v>脾胃病科</c:v>
                </c:pt>
                <c:pt idx="36">
                  <c:v>东区肾病科</c:v>
                </c:pt>
                <c:pt idx="37">
                  <c:v>肝病科</c:v>
                </c:pt>
                <c:pt idx="38">
                  <c:v>西区重症医学科</c:v>
                </c:pt>
                <c:pt idx="39">
                  <c:v>泌尿外科</c:v>
                </c:pt>
                <c:pt idx="40">
                  <c:v>肾病科</c:v>
                </c:pt>
                <c:pt idx="41">
                  <c:v>皮肤科</c:v>
                </c:pt>
                <c:pt idx="42">
                  <c:v>医院</c:v>
                </c:pt>
                <c:pt idx="43">
                  <c:v>血液科</c:v>
                </c:pt>
                <c:pt idx="44">
                  <c:v>推拿科</c:v>
                </c:pt>
                <c:pt idx="45">
                  <c:v>风湿病科</c:v>
                </c:pt>
                <c:pt idx="46">
                  <c:v>老年医学科</c:v>
                </c:pt>
                <c:pt idx="47">
                  <c:v>神经外科</c:v>
                </c:pt>
                <c:pt idx="48">
                  <c:v>周围血管科</c:v>
                </c:pt>
                <c:pt idx="49">
                  <c:v>运动损伤骨科</c:v>
                </c:pt>
                <c:pt idx="50">
                  <c:v>心病一科</c:v>
                </c:pt>
                <c:pt idx="51">
                  <c:v>儿科</c:v>
                </c:pt>
                <c:pt idx="52">
                  <c:v>关节骨科</c:v>
                </c:pt>
                <c:pt idx="53">
                  <c:v>耳鼻喉科</c:v>
                </c:pt>
                <c:pt idx="54">
                  <c:v>眼科</c:v>
                </c:pt>
                <c:pt idx="55">
                  <c:v>中医经典科</c:v>
                </c:pt>
                <c:pt idx="56">
                  <c:v>心血管内科</c:v>
                </c:pt>
                <c:pt idx="57">
                  <c:v>骨科</c:v>
                </c:pt>
                <c:pt idx="58">
                  <c:v>肾脏内科</c:v>
                </c:pt>
                <c:pt idx="59">
                  <c:v>小儿推拿科</c:v>
                </c:pt>
                <c:pt idx="60">
                  <c:v>呼吸内科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99.2919657730067</c:v>
                </c:pt>
                <c:pt idx="1">
                  <c:v>97.1034541814793</c:v>
                </c:pt>
                <c:pt idx="2">
                  <c:v>93.57507881064535</c:v>
                </c:pt>
                <c:pt idx="3">
                  <c:v>91.59947980545222</c:v>
                </c:pt>
                <c:pt idx="4">
                  <c:v>90.8378937830414</c:v>
                </c:pt>
                <c:pt idx="5">
                  <c:v>89.52779427109714</c:v>
                </c:pt>
                <c:pt idx="6">
                  <c:v>87.31145735011899</c:v>
                </c:pt>
                <c:pt idx="7">
                  <c:v>87.17458995941507</c:v>
                </c:pt>
                <c:pt idx="8">
                  <c:v>86.4650304990857</c:v>
                </c:pt>
                <c:pt idx="9">
                  <c:v>85.24053080074358</c:v>
                </c:pt>
                <c:pt idx="10">
                  <c:v>84.42685898415856</c:v>
                </c:pt>
                <c:pt idx="11">
                  <c:v>84.14298981790738</c:v>
                </c:pt>
                <c:pt idx="12">
                  <c:v>83.23073105279065</c:v>
                </c:pt>
                <c:pt idx="13">
                  <c:v>81.17970530751117</c:v>
                </c:pt>
                <c:pt idx="14">
                  <c:v>80.28513595331673</c:v>
                </c:pt>
                <c:pt idx="15">
                  <c:v>78.89461703807173</c:v>
                </c:pt>
                <c:pt idx="16">
                  <c:v>78.58425380371672</c:v>
                </c:pt>
                <c:pt idx="17">
                  <c:v>73.60795896661489</c:v>
                </c:pt>
                <c:pt idx="18">
                  <c:v>72.88101905190025</c:v>
                </c:pt>
                <c:pt idx="19">
                  <c:v>66.81808864013084</c:v>
                </c:pt>
                <c:pt idx="20">
                  <c:v>66.10772398772649</c:v>
                </c:pt>
                <c:pt idx="21">
                  <c:v>64.61039704109356</c:v>
                </c:pt>
                <c:pt idx="22">
                  <c:v>64.4279077575055</c:v>
                </c:pt>
                <c:pt idx="23">
                  <c:v>63.770967195976056</c:v>
                </c:pt>
                <c:pt idx="24">
                  <c:v>58.938303022054626</c:v>
                </c:pt>
                <c:pt idx="25">
                  <c:v>58.409096339926414</c:v>
                </c:pt>
                <c:pt idx="26">
                  <c:v>56.58135777125026</c:v>
                </c:pt>
                <c:pt idx="27">
                  <c:v>56.07445756407976</c:v>
                </c:pt>
                <c:pt idx="28">
                  <c:v>55.8309388099818</c:v>
                </c:pt>
                <c:pt idx="29">
                  <c:v>55.724863912531156</c:v>
                </c:pt>
                <c:pt idx="30">
                  <c:v>50.84786610325269</c:v>
                </c:pt>
                <c:pt idx="31">
                  <c:v>50.67952827322666</c:v>
                </c:pt>
                <c:pt idx="32">
                  <c:v>47.96054068639497</c:v>
                </c:pt>
                <c:pt idx="33">
                  <c:v>46.82319042397096</c:v>
                </c:pt>
                <c:pt idx="34">
                  <c:v>45.354378034589836</c:v>
                </c:pt>
                <c:pt idx="35">
                  <c:v>45.25101229566619</c:v>
                </c:pt>
                <c:pt idx="36">
                  <c:v>42.81824399840406</c:v>
                </c:pt>
                <c:pt idx="37">
                  <c:v>40.33651364058797</c:v>
                </c:pt>
                <c:pt idx="38">
                  <c:v>35.95533793863213</c:v>
                </c:pt>
                <c:pt idx="39">
                  <c:v>35.639918759302994</c:v>
                </c:pt>
                <c:pt idx="40">
                  <c:v>34.07889429554574</c:v>
                </c:pt>
                <c:pt idx="41">
                  <c:v>33.287867076787656</c:v>
                </c:pt>
                <c:pt idx="42">
                  <c:v>32.369088876222165</c:v>
                </c:pt>
                <c:pt idx="43">
                  <c:v>30.178804038653183</c:v>
                </c:pt>
                <c:pt idx="44">
                  <c:v>27.878209235616346</c:v>
                </c:pt>
                <c:pt idx="45">
                  <c:v>26.164160317331397</c:v>
                </c:pt>
                <c:pt idx="46">
                  <c:v>25.290250653191325</c:v>
                </c:pt>
                <c:pt idx="47">
                  <c:v>24.74354063163382</c:v>
                </c:pt>
                <c:pt idx="48">
                  <c:v>22.19307594154081</c:v>
                </c:pt>
                <c:pt idx="49">
                  <c:v>18.340159818778034</c:v>
                </c:pt>
                <c:pt idx="50">
                  <c:v>16.15937638601821</c:v>
                </c:pt>
                <c:pt idx="51">
                  <c:v>14.133041940381098</c:v>
                </c:pt>
                <c:pt idx="52">
                  <c:v>13.623308015577674</c:v>
                </c:pt>
                <c:pt idx="53">
                  <c:v>12.230050127512992</c:v>
                </c:pt>
                <c:pt idx="54">
                  <c:v>10.926174561233971</c:v>
                </c:pt>
                <c:pt idx="55">
                  <c:v>10.682970494365861</c:v>
                </c:pt>
                <c:pt idx="56">
                  <c:v>10.156696955278788</c:v>
                </c:pt>
                <c:pt idx="57">
                  <c:v>10.01831873469403</c:v>
                </c:pt>
                <c:pt idx="58">
                  <c:v>8.720810726750305</c:v>
                </c:pt>
                <c:pt idx="59">
                  <c:v>6.708147595663516</c:v>
                </c:pt>
                <c:pt idx="60">
                  <c:v>3.747553219045563</c:v>
                </c:pt>
                <c:pt idx="61">
                  <c:v>3.5321559222293075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骨科</c:v>
                </c:pt>
                <c:pt idx="2">
                  <c:v>产科</c:v>
                </c:pt>
                <c:pt idx="3">
                  <c:v>血液科</c:v>
                </c:pt>
                <c:pt idx="4">
                  <c:v>脑病一科</c:v>
                </c:pt>
                <c:pt idx="5">
                  <c:v>心病四科</c:v>
                </c:pt>
                <c:pt idx="6">
                  <c:v>口腔科</c:v>
                </c:pt>
                <c:pt idx="7">
                  <c:v>综合内科</c:v>
                </c:pt>
                <c:pt idx="8">
                  <c:v>胸外科</c:v>
                </c:pt>
                <c:pt idx="9">
                  <c:v>脊柱骨科</c:v>
                </c:pt>
                <c:pt idx="10">
                  <c:v>皮肤科</c:v>
                </c:pt>
                <c:pt idx="11">
                  <c:v>乳腺甲状腺外科</c:v>
                </c:pt>
                <c:pt idx="12">
                  <c:v>泌尿外科</c:v>
                </c:pt>
                <c:pt idx="13">
                  <c:v>肛肠科</c:v>
                </c:pt>
                <c:pt idx="14">
                  <c:v>消化内科</c:v>
                </c:pt>
                <c:pt idx="15">
                  <c:v>康复科</c:v>
                </c:pt>
                <c:pt idx="16">
                  <c:v>神经内科</c:v>
                </c:pt>
                <c:pt idx="17">
                  <c:v>妇二科</c:v>
                </c:pt>
                <c:pt idx="18">
                  <c:v>妇科</c:v>
                </c:pt>
                <c:pt idx="19">
                  <c:v>治未病中心</c:v>
                </c:pt>
                <c:pt idx="20">
                  <c:v>心血管内科</c:v>
                </c:pt>
                <c:pt idx="21">
                  <c:v>运动损伤骨科</c:v>
                </c:pt>
                <c:pt idx="22">
                  <c:v>妇科妇二科合并</c:v>
                </c:pt>
                <c:pt idx="23">
                  <c:v>脑病二科</c:v>
                </c:pt>
                <c:pt idx="24">
                  <c:v>神经外科</c:v>
                </c:pt>
                <c:pt idx="25">
                  <c:v>男科</c:v>
                </c:pt>
                <c:pt idx="26">
                  <c:v>东区重症医学科</c:v>
                </c:pt>
                <c:pt idx="27">
                  <c:v>身心医学科</c:v>
                </c:pt>
                <c:pt idx="28">
                  <c:v>呼吸内科</c:v>
                </c:pt>
                <c:pt idx="29">
                  <c:v>中医外治中心</c:v>
                </c:pt>
                <c:pt idx="30">
                  <c:v>耳鼻喉科</c:v>
                </c:pt>
                <c:pt idx="31">
                  <c:v>肝胆外科</c:v>
                </c:pt>
                <c:pt idx="32">
                  <c:v>脾胃病科</c:v>
                </c:pt>
                <c:pt idx="33">
                  <c:v>美容皮肤科</c:v>
                </c:pt>
                <c:pt idx="34">
                  <c:v>肾脏内科</c:v>
                </c:pt>
                <c:pt idx="35">
                  <c:v>心病三科</c:v>
                </c:pt>
                <c:pt idx="36">
                  <c:v>儿科</c:v>
                </c:pt>
                <c:pt idx="37">
                  <c:v>内分泌科</c:v>
                </c:pt>
                <c:pt idx="38">
                  <c:v>显微骨科</c:v>
                </c:pt>
                <c:pt idx="39">
                  <c:v>眼科</c:v>
                </c:pt>
                <c:pt idx="40">
                  <c:v>肿瘤内科</c:v>
                </c:pt>
                <c:pt idx="41">
                  <c:v>西区重症医学科</c:v>
                </c:pt>
                <c:pt idx="42">
                  <c:v>推拿科</c:v>
                </c:pt>
                <c:pt idx="43">
                  <c:v>心病二科</c:v>
                </c:pt>
                <c:pt idx="44">
                  <c:v>脑病三科</c:v>
                </c:pt>
                <c:pt idx="45">
                  <c:v>小儿推拿科</c:v>
                </c:pt>
                <c:pt idx="46">
                  <c:v>微创骨科</c:v>
                </c:pt>
                <c:pt idx="47">
                  <c:v>肝病科</c:v>
                </c:pt>
                <c:pt idx="48">
                  <c:v>针灸科</c:v>
                </c:pt>
                <c:pt idx="49">
                  <c:v>脾胃科消化科合并</c:v>
                </c:pt>
                <c:pt idx="50">
                  <c:v>周围血管科</c:v>
                </c:pt>
                <c:pt idx="51">
                  <c:v>肾病科</c:v>
                </c:pt>
                <c:pt idx="52">
                  <c:v>关节骨科</c:v>
                </c:pt>
                <c:pt idx="53">
                  <c:v>老年医学科</c:v>
                </c:pt>
                <c:pt idx="54">
                  <c:v>风湿病科</c:v>
                </c:pt>
                <c:pt idx="55">
                  <c:v>创伤骨科</c:v>
                </c:pt>
                <c:pt idx="56">
                  <c:v>医院</c:v>
                </c:pt>
                <c:pt idx="57">
                  <c:v>小儿骨科</c:v>
                </c:pt>
                <c:pt idx="58">
                  <c:v>重症医学科</c:v>
                </c:pt>
                <c:pt idx="59">
                  <c:v>东区肾病科</c:v>
                </c:pt>
                <c:pt idx="60">
                  <c:v>普通外科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97.26046192264434</c:v>
                </c:pt>
                <c:pt idx="2">
                  <c:v>95.80937960723733</c:v>
                </c:pt>
                <c:pt idx="3">
                  <c:v>95.12482784873505</c:v>
                </c:pt>
                <c:pt idx="4">
                  <c:v>93.61443794672364</c:v>
                </c:pt>
                <c:pt idx="5">
                  <c:v>92.98829338190735</c:v>
                </c:pt>
                <c:pt idx="6">
                  <c:v>92.13416951534775</c:v>
                </c:pt>
                <c:pt idx="7">
                  <c:v>91.51143865659778</c:v>
                </c:pt>
                <c:pt idx="8">
                  <c:v>88.38861299145208</c:v>
                </c:pt>
                <c:pt idx="9">
                  <c:v>83.69472943406429</c:v>
                </c:pt>
                <c:pt idx="10">
                  <c:v>82.9648525057599</c:v>
                </c:pt>
                <c:pt idx="11">
                  <c:v>82.35554707963654</c:v>
                </c:pt>
                <c:pt idx="12">
                  <c:v>79.67500021342445</c:v>
                </c:pt>
                <c:pt idx="13">
                  <c:v>78.86156401386353</c:v>
                </c:pt>
                <c:pt idx="14">
                  <c:v>77.54371894890114</c:v>
                </c:pt>
                <c:pt idx="15">
                  <c:v>76.38010196744963</c:v>
                </c:pt>
                <c:pt idx="16">
                  <c:v>73.96420929079177</c:v>
                </c:pt>
                <c:pt idx="17">
                  <c:v>73.75355180558643</c:v>
                </c:pt>
                <c:pt idx="18">
                  <c:v>73.56193196686002</c:v>
                </c:pt>
                <c:pt idx="19">
                  <c:v>73.35903115052233</c:v>
                </c:pt>
                <c:pt idx="20">
                  <c:v>70.08769412129568</c:v>
                </c:pt>
                <c:pt idx="21">
                  <c:v>69.10884603501283</c:v>
                </c:pt>
                <c:pt idx="22">
                  <c:v>68.97849885187208</c:v>
                </c:pt>
                <c:pt idx="23">
                  <c:v>67.58889399990358</c:v>
                </c:pt>
                <c:pt idx="24">
                  <c:v>63.99408152385718</c:v>
                </c:pt>
                <c:pt idx="25">
                  <c:v>60.500859908546516</c:v>
                </c:pt>
                <c:pt idx="26">
                  <c:v>59.38036056812665</c:v>
                </c:pt>
                <c:pt idx="27">
                  <c:v>56.16244553039898</c:v>
                </c:pt>
                <c:pt idx="28">
                  <c:v>50.37135640020968</c:v>
                </c:pt>
                <c:pt idx="29">
                  <c:v>48.99967877836426</c:v>
                </c:pt>
                <c:pt idx="30">
                  <c:v>45.287626470396624</c:v>
                </c:pt>
                <c:pt idx="31">
                  <c:v>45.25509044863795</c:v>
                </c:pt>
                <c:pt idx="32">
                  <c:v>44.6434293101654</c:v>
                </c:pt>
                <c:pt idx="33">
                  <c:v>44.542142405006174</c:v>
                </c:pt>
                <c:pt idx="34">
                  <c:v>38.594873269147875</c:v>
                </c:pt>
                <c:pt idx="35">
                  <c:v>38.023655177028296</c:v>
                </c:pt>
                <c:pt idx="36">
                  <c:v>35.77942544886781</c:v>
                </c:pt>
                <c:pt idx="37">
                  <c:v>32.607153409884305</c:v>
                </c:pt>
                <c:pt idx="38">
                  <c:v>26.338237698552227</c:v>
                </c:pt>
                <c:pt idx="39">
                  <c:v>26.031157131485234</c:v>
                </c:pt>
                <c:pt idx="40">
                  <c:v>25.82239214306218</c:v>
                </c:pt>
                <c:pt idx="41">
                  <c:v>25.290656278265033</c:v>
                </c:pt>
                <c:pt idx="42">
                  <c:v>24.68964765855124</c:v>
                </c:pt>
                <c:pt idx="43">
                  <c:v>23.502055900611182</c:v>
                </c:pt>
                <c:pt idx="44">
                  <c:v>21.768344412365263</c:v>
                </c:pt>
                <c:pt idx="45">
                  <c:v>19.924267600724892</c:v>
                </c:pt>
                <c:pt idx="46">
                  <c:v>18.953245683770604</c:v>
                </c:pt>
                <c:pt idx="47">
                  <c:v>16.287159122951586</c:v>
                </c:pt>
                <c:pt idx="48">
                  <c:v>15.211658617068105</c:v>
                </c:pt>
                <c:pt idx="49">
                  <c:v>13.801673692552026</c:v>
                </c:pt>
                <c:pt idx="50">
                  <c:v>13.590612134924802</c:v>
                </c:pt>
                <c:pt idx="51">
                  <c:v>13.11038978062284</c:v>
                </c:pt>
                <c:pt idx="52">
                  <c:v>12.991903015982805</c:v>
                </c:pt>
                <c:pt idx="53">
                  <c:v>12.808398436878814</c:v>
                </c:pt>
                <c:pt idx="54">
                  <c:v>12.604437226794767</c:v>
                </c:pt>
                <c:pt idx="55">
                  <c:v>12.464261641575723</c:v>
                </c:pt>
                <c:pt idx="56">
                  <c:v>10.733870185900377</c:v>
                </c:pt>
                <c:pt idx="57">
                  <c:v>8.329718332578953</c:v>
                </c:pt>
                <c:pt idx="58">
                  <c:v>8.08668991476431</c:v>
                </c:pt>
                <c:pt idx="59">
                  <c:v>6.574606044932686</c:v>
                </c:pt>
                <c:pt idx="60">
                  <c:v>3.983003251566811</c:v>
                </c:pt>
                <c:pt idx="61">
                  <c:v>1.7439526747802891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关节骨科</c:v>
                </c:pt>
                <c:pt idx="2">
                  <c:v>西区重症医学科</c:v>
                </c:pt>
                <c:pt idx="3">
                  <c:v>小儿推拿科</c:v>
                </c:pt>
                <c:pt idx="4">
                  <c:v>治未病中心</c:v>
                </c:pt>
                <c:pt idx="5">
                  <c:v>普通外科</c:v>
                </c:pt>
                <c:pt idx="6">
                  <c:v>妇科</c:v>
                </c:pt>
                <c:pt idx="7">
                  <c:v>男科</c:v>
                </c:pt>
                <c:pt idx="8">
                  <c:v>心病四科</c:v>
                </c:pt>
                <c:pt idx="9">
                  <c:v>脾胃科消化科合并</c:v>
                </c:pt>
                <c:pt idx="10">
                  <c:v>风湿病科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妇科妇二科合并</c:v>
                </c:pt>
                <c:pt idx="14">
                  <c:v>身心医学科</c:v>
                </c:pt>
                <c:pt idx="15">
                  <c:v>康复科</c:v>
                </c:pt>
                <c:pt idx="16">
                  <c:v>神经内科</c:v>
                </c:pt>
                <c:pt idx="17">
                  <c:v>中医外治中心</c:v>
                </c:pt>
                <c:pt idx="18">
                  <c:v>美容皮肤科</c:v>
                </c:pt>
                <c:pt idx="19">
                  <c:v>口腔科</c:v>
                </c:pt>
                <c:pt idx="20">
                  <c:v>脑病三科</c:v>
                </c:pt>
                <c:pt idx="21">
                  <c:v>心病一科</c:v>
                </c:pt>
                <c:pt idx="22">
                  <c:v>针灸科</c:v>
                </c:pt>
                <c:pt idx="23">
                  <c:v>运动损伤骨科</c:v>
                </c:pt>
                <c:pt idx="24">
                  <c:v>肝病科</c:v>
                </c:pt>
                <c:pt idx="25">
                  <c:v>微创骨科</c:v>
                </c:pt>
                <c:pt idx="26">
                  <c:v>心血管内科</c:v>
                </c:pt>
                <c:pt idx="27">
                  <c:v>推拿科</c:v>
                </c:pt>
                <c:pt idx="28">
                  <c:v>中医经典科</c:v>
                </c:pt>
                <c:pt idx="29">
                  <c:v>肝胆外科</c:v>
                </c:pt>
                <c:pt idx="30">
                  <c:v>脑病二科</c:v>
                </c:pt>
                <c:pt idx="31">
                  <c:v>泌尿外科</c:v>
                </c:pt>
                <c:pt idx="32">
                  <c:v>呼吸内科</c:v>
                </c:pt>
                <c:pt idx="33">
                  <c:v>胸外科</c:v>
                </c:pt>
                <c:pt idx="34">
                  <c:v>妇二科</c:v>
                </c:pt>
                <c:pt idx="35">
                  <c:v>老年医学科</c:v>
                </c:pt>
                <c:pt idx="36">
                  <c:v>眼科</c:v>
                </c:pt>
                <c:pt idx="37">
                  <c:v>东区肾病科</c:v>
                </c:pt>
                <c:pt idx="38">
                  <c:v>显微骨科</c:v>
                </c:pt>
                <c:pt idx="39">
                  <c:v>小儿骨科</c:v>
                </c:pt>
                <c:pt idx="40">
                  <c:v>儿科</c:v>
                </c:pt>
                <c:pt idx="41">
                  <c:v>骨科</c:v>
                </c:pt>
                <c:pt idx="42">
                  <c:v>肾病科</c:v>
                </c:pt>
                <c:pt idx="43">
                  <c:v>内分泌科</c:v>
                </c:pt>
                <c:pt idx="44">
                  <c:v>脊柱骨科</c:v>
                </c:pt>
                <c:pt idx="45">
                  <c:v>肾脏内科</c:v>
                </c:pt>
                <c:pt idx="46">
                  <c:v>产科</c:v>
                </c:pt>
                <c:pt idx="47">
                  <c:v>综合内科</c:v>
                </c:pt>
                <c:pt idx="48">
                  <c:v>耳鼻喉科</c:v>
                </c:pt>
                <c:pt idx="49">
                  <c:v>肿瘤内科</c:v>
                </c:pt>
                <c:pt idx="50">
                  <c:v>血液科</c:v>
                </c:pt>
                <c:pt idx="51">
                  <c:v>脾胃病科</c:v>
                </c:pt>
                <c:pt idx="52">
                  <c:v>皮肤科</c:v>
                </c:pt>
                <c:pt idx="53">
                  <c:v>重症医学科</c:v>
                </c:pt>
                <c:pt idx="54">
                  <c:v>东区重症医学科</c:v>
                </c:pt>
                <c:pt idx="55">
                  <c:v>神经外科</c:v>
                </c:pt>
                <c:pt idx="56">
                  <c:v>医院</c:v>
                </c:pt>
                <c:pt idx="57">
                  <c:v>消化内科</c:v>
                </c:pt>
                <c:pt idx="58">
                  <c:v>乳腺甲状腺外科</c:v>
                </c:pt>
                <c:pt idx="59">
                  <c:v>心病二科</c:v>
                </c:pt>
                <c:pt idx="60">
                  <c:v>周围血管科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96.2984315861649</c:v>
                </c:pt>
                <c:pt idx="2">
                  <c:v>95.78878042014881</c:v>
                </c:pt>
                <c:pt idx="3">
                  <c:v>93.55749914988903</c:v>
                </c:pt>
                <c:pt idx="4">
                  <c:v>93.20657128008655</c:v>
                </c:pt>
                <c:pt idx="5">
                  <c:v>91.56108355007488</c:v>
                </c:pt>
                <c:pt idx="6">
                  <c:v>91.00133527569623</c:v>
                </c:pt>
                <c:pt idx="7">
                  <c:v>90.88937605963108</c:v>
                </c:pt>
                <c:pt idx="8">
                  <c:v>90.63579441991</c:v>
                </c:pt>
                <c:pt idx="9">
                  <c:v>90.58132541129075</c:v>
                </c:pt>
                <c:pt idx="10">
                  <c:v>86.81804427276685</c:v>
                </c:pt>
                <c:pt idx="11">
                  <c:v>86.6316558465659</c:v>
                </c:pt>
                <c:pt idx="12">
                  <c:v>85.74523788458305</c:v>
                </c:pt>
                <c:pt idx="13">
                  <c:v>84.74862661198445</c:v>
                </c:pt>
                <c:pt idx="14">
                  <c:v>83.46610494414226</c:v>
                </c:pt>
                <c:pt idx="15">
                  <c:v>78.06806041612636</c:v>
                </c:pt>
                <c:pt idx="16">
                  <c:v>77.10508538758776</c:v>
                </c:pt>
                <c:pt idx="17">
                  <c:v>74.17327734031706</c:v>
                </c:pt>
                <c:pt idx="18">
                  <c:v>70.8094257416142</c:v>
                </c:pt>
                <c:pt idx="19">
                  <c:v>70.37243670549272</c:v>
                </c:pt>
                <c:pt idx="20">
                  <c:v>66.52479442149824</c:v>
                </c:pt>
                <c:pt idx="21">
                  <c:v>64.98988125854635</c:v>
                </c:pt>
                <c:pt idx="22">
                  <c:v>64.91365978669958</c:v>
                </c:pt>
                <c:pt idx="23">
                  <c:v>64.25963249861572</c:v>
                </c:pt>
                <c:pt idx="24">
                  <c:v>63.359989796588316</c:v>
                </c:pt>
                <c:pt idx="25">
                  <c:v>60.05842669572955</c:v>
                </c:pt>
                <c:pt idx="26">
                  <c:v>59.87566885827938</c:v>
                </c:pt>
                <c:pt idx="27">
                  <c:v>56.73852337742548</c:v>
                </c:pt>
                <c:pt idx="28">
                  <c:v>49.28753764617684</c:v>
                </c:pt>
                <c:pt idx="29">
                  <c:v>48.202497861924364</c:v>
                </c:pt>
                <c:pt idx="30">
                  <c:v>47.81549553973302</c:v>
                </c:pt>
                <c:pt idx="31">
                  <c:v>45.10213875849115</c:v>
                </c:pt>
                <c:pt idx="32">
                  <c:v>42.25258108494929</c:v>
                </c:pt>
                <c:pt idx="33">
                  <c:v>41.5794416149633</c:v>
                </c:pt>
                <c:pt idx="34">
                  <c:v>41.573460014883075</c:v>
                </c:pt>
                <c:pt idx="35">
                  <c:v>39.780580203665174</c:v>
                </c:pt>
                <c:pt idx="36">
                  <c:v>38.35781689460727</c:v>
                </c:pt>
                <c:pt idx="37">
                  <c:v>38.25401821252211</c:v>
                </c:pt>
                <c:pt idx="38">
                  <c:v>37.600535924342644</c:v>
                </c:pt>
                <c:pt idx="39">
                  <c:v>37.39078700856499</c:v>
                </c:pt>
                <c:pt idx="40">
                  <c:v>37.3311552756224</c:v>
                </c:pt>
                <c:pt idx="41">
                  <c:v>36.10846118748256</c:v>
                </c:pt>
                <c:pt idx="42">
                  <c:v>32.957134680514656</c:v>
                </c:pt>
                <c:pt idx="43">
                  <c:v>30.490235587732744</c:v>
                </c:pt>
                <c:pt idx="44">
                  <c:v>28.38722643849026</c:v>
                </c:pt>
                <c:pt idx="45">
                  <c:v>28.22065601872482</c:v>
                </c:pt>
                <c:pt idx="46">
                  <c:v>25.269636392260427</c:v>
                </c:pt>
                <c:pt idx="47">
                  <c:v>24.87201632589103</c:v>
                </c:pt>
                <c:pt idx="48">
                  <c:v>24.594047370196066</c:v>
                </c:pt>
                <c:pt idx="49">
                  <c:v>23.406796672342796</c:v>
                </c:pt>
                <c:pt idx="50">
                  <c:v>23.049948621897947</c:v>
                </c:pt>
                <c:pt idx="51">
                  <c:v>21.8432411729637</c:v>
                </c:pt>
                <c:pt idx="52">
                  <c:v>21.713370563602062</c:v>
                </c:pt>
                <c:pt idx="53">
                  <c:v>20.45857047478511</c:v>
                </c:pt>
                <c:pt idx="54">
                  <c:v>16.984633185679577</c:v>
                </c:pt>
                <c:pt idx="55">
                  <c:v>15.517021706226931</c:v>
                </c:pt>
                <c:pt idx="56">
                  <c:v>14.42200876073938</c:v>
                </c:pt>
                <c:pt idx="57">
                  <c:v>12.188137410399163</c:v>
                </c:pt>
                <c:pt idx="58">
                  <c:v>7.2076110819402</c:v>
                </c:pt>
                <c:pt idx="59">
                  <c:v>6.311673218131075</c:v>
                </c:pt>
                <c:pt idx="60">
                  <c:v>5.063159984632356</c:v>
                </c:pt>
                <c:pt idx="61">
                  <c:v>1.945250897487779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康复科</c:v>
                </c:pt>
                <c:pt idx="2">
                  <c:v>风湿病科</c:v>
                </c:pt>
                <c:pt idx="3">
                  <c:v>耳鼻喉科</c:v>
                </c:pt>
                <c:pt idx="4">
                  <c:v>内分泌科</c:v>
                </c:pt>
                <c:pt idx="5">
                  <c:v>口腔科</c:v>
                </c:pt>
                <c:pt idx="6">
                  <c:v>儿科</c:v>
                </c:pt>
                <c:pt idx="7">
                  <c:v>推拿科</c:v>
                </c:pt>
                <c:pt idx="8">
                  <c:v>眼科</c:v>
                </c:pt>
                <c:pt idx="9">
                  <c:v>创伤骨科</c:v>
                </c:pt>
                <c:pt idx="10">
                  <c:v>微创骨科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肝胆外科</c:v>
                </c:pt>
                <c:pt idx="14">
                  <c:v>美容皮肤科</c:v>
                </c:pt>
                <c:pt idx="15">
                  <c:v>妇二科</c:v>
                </c:pt>
                <c:pt idx="16">
                  <c:v>脊柱骨科</c:v>
                </c:pt>
                <c:pt idx="17">
                  <c:v>周围血管科</c:v>
                </c:pt>
                <c:pt idx="18">
                  <c:v>妇科妇二科合并</c:v>
                </c:pt>
                <c:pt idx="19">
                  <c:v>肛肠科</c:v>
                </c:pt>
                <c:pt idx="20">
                  <c:v>心病三科</c:v>
                </c:pt>
                <c:pt idx="21">
                  <c:v>小儿骨科</c:v>
                </c:pt>
                <c:pt idx="22">
                  <c:v>肾病科</c:v>
                </c:pt>
                <c:pt idx="23">
                  <c:v>脑病二科</c:v>
                </c:pt>
                <c:pt idx="24">
                  <c:v>东区重症医学科</c:v>
                </c:pt>
                <c:pt idx="25">
                  <c:v>治未病中心</c:v>
                </c:pt>
                <c:pt idx="26">
                  <c:v>脑病三科</c:v>
                </c:pt>
                <c:pt idx="27">
                  <c:v>泌尿外科</c:v>
                </c:pt>
                <c:pt idx="28">
                  <c:v>身心医学科</c:v>
                </c:pt>
                <c:pt idx="29">
                  <c:v>运动损伤骨科</c:v>
                </c:pt>
                <c:pt idx="30">
                  <c:v>乳腺甲状腺外科</c:v>
                </c:pt>
                <c:pt idx="31">
                  <c:v>东区肾病科</c:v>
                </c:pt>
                <c:pt idx="32">
                  <c:v>心血管内科</c:v>
                </c:pt>
                <c:pt idx="33">
                  <c:v>显微骨科</c:v>
                </c:pt>
                <c:pt idx="34">
                  <c:v>血液科</c:v>
                </c:pt>
                <c:pt idx="35">
                  <c:v>中医外治中心</c:v>
                </c:pt>
                <c:pt idx="36">
                  <c:v>神经外科</c:v>
                </c:pt>
                <c:pt idx="37">
                  <c:v>心病四科</c:v>
                </c:pt>
                <c:pt idx="38">
                  <c:v>心病一科</c:v>
                </c:pt>
                <c:pt idx="39">
                  <c:v>男科</c:v>
                </c:pt>
                <c:pt idx="40">
                  <c:v>皮肤科</c:v>
                </c:pt>
                <c:pt idx="41">
                  <c:v>老年医学科</c:v>
                </c:pt>
                <c:pt idx="42">
                  <c:v>骨科</c:v>
                </c:pt>
                <c:pt idx="43">
                  <c:v>脾胃病科</c:v>
                </c:pt>
                <c:pt idx="44">
                  <c:v>综合内科</c:v>
                </c:pt>
                <c:pt idx="45">
                  <c:v>消化内科</c:v>
                </c:pt>
                <c:pt idx="46">
                  <c:v>妇科</c:v>
                </c:pt>
                <c:pt idx="47">
                  <c:v>胸外科</c:v>
                </c:pt>
                <c:pt idx="48">
                  <c:v>中医经典科</c:v>
                </c:pt>
                <c:pt idx="49">
                  <c:v>肿瘤内科</c:v>
                </c:pt>
                <c:pt idx="50">
                  <c:v>小儿推拿科</c:v>
                </c:pt>
                <c:pt idx="51">
                  <c:v>肾脏内科</c:v>
                </c:pt>
                <c:pt idx="52">
                  <c:v>针灸科</c:v>
                </c:pt>
                <c:pt idx="53">
                  <c:v>关节骨科</c:v>
                </c:pt>
                <c:pt idx="54">
                  <c:v>产科</c:v>
                </c:pt>
                <c:pt idx="55">
                  <c:v>心病二科</c:v>
                </c:pt>
                <c:pt idx="56">
                  <c:v>肝病科</c:v>
                </c:pt>
                <c:pt idx="57">
                  <c:v>普通外科</c:v>
                </c:pt>
                <c:pt idx="58">
                  <c:v>脑病一科</c:v>
                </c:pt>
                <c:pt idx="59">
                  <c:v>重症医学科</c:v>
                </c:pt>
                <c:pt idx="60">
                  <c:v>西区重症医学科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99.0329881091407</c:v>
                </c:pt>
                <c:pt idx="2">
                  <c:v>95.764854185799</c:v>
                </c:pt>
                <c:pt idx="3">
                  <c:v>95.37082520230203</c:v>
                </c:pt>
                <c:pt idx="4">
                  <c:v>95.21851707574089</c:v>
                </c:pt>
                <c:pt idx="5">
                  <c:v>93.41511355411953</c:v>
                </c:pt>
                <c:pt idx="6">
                  <c:v>92.89414544976422</c:v>
                </c:pt>
                <c:pt idx="7">
                  <c:v>92.60520369751039</c:v>
                </c:pt>
                <c:pt idx="8">
                  <c:v>89.04117658767508</c:v>
                </c:pt>
                <c:pt idx="9">
                  <c:v>83.72698638042775</c:v>
                </c:pt>
                <c:pt idx="10">
                  <c:v>82.23739042828093</c:v>
                </c:pt>
                <c:pt idx="11">
                  <c:v>81.81634551287264</c:v>
                </c:pt>
                <c:pt idx="12">
                  <c:v>81.79738089979021</c:v>
                </c:pt>
                <c:pt idx="13">
                  <c:v>81.26407504576112</c:v>
                </c:pt>
                <c:pt idx="14">
                  <c:v>80.93103847499552</c:v>
                </c:pt>
                <c:pt idx="15">
                  <c:v>76.47750777366105</c:v>
                </c:pt>
                <c:pt idx="16">
                  <c:v>76.27475309700651</c:v>
                </c:pt>
                <c:pt idx="17">
                  <c:v>74.63179605934947</c:v>
                </c:pt>
                <c:pt idx="18">
                  <c:v>73.31851382133921</c:v>
                </c:pt>
                <c:pt idx="19">
                  <c:v>71.79845275432947</c:v>
                </c:pt>
                <c:pt idx="20">
                  <c:v>70.24351898059203</c:v>
                </c:pt>
                <c:pt idx="21">
                  <c:v>65.66541392882607</c:v>
                </c:pt>
                <c:pt idx="22">
                  <c:v>64.87007535419184</c:v>
                </c:pt>
                <c:pt idx="23">
                  <c:v>62.77511047754206</c:v>
                </c:pt>
                <c:pt idx="24">
                  <c:v>62.568603994087084</c:v>
                </c:pt>
                <c:pt idx="25">
                  <c:v>58.698725628504086</c:v>
                </c:pt>
                <c:pt idx="26">
                  <c:v>57.99640655416793</c:v>
                </c:pt>
                <c:pt idx="27">
                  <c:v>55.87000960659588</c:v>
                </c:pt>
                <c:pt idx="28">
                  <c:v>54.10159121303707</c:v>
                </c:pt>
                <c:pt idx="29">
                  <c:v>50.470250716317025</c:v>
                </c:pt>
                <c:pt idx="30">
                  <c:v>49.99467230282752</c:v>
                </c:pt>
                <c:pt idx="31">
                  <c:v>49.692615751765715</c:v>
                </c:pt>
                <c:pt idx="32">
                  <c:v>47.543949033363795</c:v>
                </c:pt>
                <c:pt idx="33">
                  <c:v>45.472620367284875</c:v>
                </c:pt>
                <c:pt idx="34">
                  <c:v>43.12214035874044</c:v>
                </c:pt>
                <c:pt idx="35">
                  <c:v>42.61578264138166</c:v>
                </c:pt>
                <c:pt idx="36">
                  <c:v>39.177105908486226</c:v>
                </c:pt>
                <c:pt idx="37">
                  <c:v>37.62993131582896</c:v>
                </c:pt>
                <c:pt idx="38">
                  <c:v>36.489945352073455</c:v>
                </c:pt>
                <c:pt idx="39">
                  <c:v>35.44344292237926</c:v>
                </c:pt>
                <c:pt idx="40">
                  <c:v>29.15033070644773</c:v>
                </c:pt>
                <c:pt idx="41">
                  <c:v>24.831194223724257</c:v>
                </c:pt>
                <c:pt idx="42">
                  <c:v>24.149076622660576</c:v>
                </c:pt>
                <c:pt idx="43">
                  <c:v>17.261055015435645</c:v>
                </c:pt>
                <c:pt idx="44">
                  <c:v>16.32672637810907</c:v>
                </c:pt>
                <c:pt idx="45">
                  <c:v>14.494762644465453</c:v>
                </c:pt>
                <c:pt idx="46">
                  <c:v>14.418486717177204</c:v>
                </c:pt>
                <c:pt idx="47">
                  <c:v>14.244317623959336</c:v>
                </c:pt>
                <c:pt idx="48">
                  <c:v>13.76879358035881</c:v>
                </c:pt>
                <c:pt idx="49">
                  <c:v>10.600192939072523</c:v>
                </c:pt>
                <c:pt idx="50">
                  <c:v>9.510755683140122</c:v>
                </c:pt>
                <c:pt idx="51">
                  <c:v>6.2832434833525665</c:v>
                </c:pt>
                <c:pt idx="52">
                  <c:v>4.86251000300446</c:v>
                </c:pt>
                <c:pt idx="53">
                  <c:v>4.308334023231931</c:v>
                </c:pt>
                <c:pt idx="54">
                  <c:v>4.303455053264934</c:v>
                </c:pt>
                <c:pt idx="55">
                  <c:v>4.145449442647704</c:v>
                </c:pt>
                <c:pt idx="56">
                  <c:v>3.4051991145338536</c:v>
                </c:pt>
                <c:pt idx="57">
                  <c:v>3.3121251807988563</c:v>
                </c:pt>
                <c:pt idx="58">
                  <c:v>2.909294968538352</c:v>
                </c:pt>
                <c:pt idx="59">
                  <c:v>2.2074729047095834</c:v>
                </c:pt>
                <c:pt idx="60">
                  <c:v>1.2920570979139674</c:v>
                </c:pt>
                <c:pt idx="61">
                  <c:v>0.32004073583267983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儿科</c:v>
                </c:pt>
                <c:pt idx="2">
                  <c:v>心血管内科</c:v>
                </c:pt>
                <c:pt idx="3">
                  <c:v>肛肠科</c:v>
                </c:pt>
                <c:pt idx="4">
                  <c:v>神经内科</c:v>
                </c:pt>
                <c:pt idx="5">
                  <c:v>小儿推拿科</c:v>
                </c:pt>
                <c:pt idx="6">
                  <c:v>脾胃科消化科合并</c:v>
                </c:pt>
                <c:pt idx="7">
                  <c:v>脑病三科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周围血管科</c:v>
                </c:pt>
                <c:pt idx="13">
                  <c:v>东区肾病科</c:v>
                </c:pt>
                <c:pt idx="14">
                  <c:v>中医外治中心</c:v>
                </c:pt>
                <c:pt idx="15">
                  <c:v>皮肤科</c:v>
                </c:pt>
                <c:pt idx="16">
                  <c:v>运动损伤骨科</c:v>
                </c:pt>
                <c:pt idx="17">
                  <c:v>针灸科</c:v>
                </c:pt>
                <c:pt idx="18">
                  <c:v>骨科</c:v>
                </c:pt>
                <c:pt idx="19">
                  <c:v>泌尿外科</c:v>
                </c:pt>
                <c:pt idx="20">
                  <c:v>西区重症医学科</c:v>
                </c:pt>
                <c:pt idx="21">
                  <c:v>推拿科</c:v>
                </c:pt>
                <c:pt idx="22">
                  <c:v>肿瘤内科</c:v>
                </c:pt>
                <c:pt idx="23">
                  <c:v>神经外科</c:v>
                </c:pt>
                <c:pt idx="24">
                  <c:v>综合内科</c:v>
                </c:pt>
                <c:pt idx="25">
                  <c:v>血液科</c:v>
                </c:pt>
                <c:pt idx="26">
                  <c:v>妇二科</c:v>
                </c:pt>
                <c:pt idx="27">
                  <c:v>脑病一科</c:v>
                </c:pt>
                <c:pt idx="28">
                  <c:v>乳腺甲状腺外科</c:v>
                </c:pt>
                <c:pt idx="29">
                  <c:v>脊柱骨科</c:v>
                </c:pt>
                <c:pt idx="30">
                  <c:v>心病一科</c:v>
                </c:pt>
                <c:pt idx="31">
                  <c:v>心病四科</c:v>
                </c:pt>
                <c:pt idx="32">
                  <c:v>身心医学科</c:v>
                </c:pt>
                <c:pt idx="33">
                  <c:v>眼科</c:v>
                </c:pt>
                <c:pt idx="34">
                  <c:v>妇科</c:v>
                </c:pt>
                <c:pt idx="35">
                  <c:v>东区重症医学科</c:v>
                </c:pt>
                <c:pt idx="36">
                  <c:v>微创骨科</c:v>
                </c:pt>
                <c:pt idx="37">
                  <c:v>肾脏内科</c:v>
                </c:pt>
                <c:pt idx="38">
                  <c:v>消化内科</c:v>
                </c:pt>
                <c:pt idx="39">
                  <c:v>中医经典科</c:v>
                </c:pt>
                <c:pt idx="40">
                  <c:v>产科</c:v>
                </c:pt>
                <c:pt idx="41">
                  <c:v>肾病科</c:v>
                </c:pt>
                <c:pt idx="42">
                  <c:v>妇科妇二科合并</c:v>
                </c:pt>
                <c:pt idx="43">
                  <c:v>老年医学科</c:v>
                </c:pt>
                <c:pt idx="44">
                  <c:v>显微骨科</c:v>
                </c:pt>
                <c:pt idx="45">
                  <c:v>男科</c:v>
                </c:pt>
                <c:pt idx="46">
                  <c:v>创伤骨科</c:v>
                </c:pt>
                <c:pt idx="47">
                  <c:v>关节骨科</c:v>
                </c:pt>
                <c:pt idx="48">
                  <c:v>呼吸内科</c:v>
                </c:pt>
                <c:pt idx="49">
                  <c:v>肝胆外科</c:v>
                </c:pt>
                <c:pt idx="50">
                  <c:v>小儿骨科</c:v>
                </c:pt>
                <c:pt idx="51">
                  <c:v>重症医学科</c:v>
                </c:pt>
                <c:pt idx="52">
                  <c:v>脑病二科</c:v>
                </c:pt>
                <c:pt idx="53">
                  <c:v>医院</c:v>
                </c:pt>
                <c:pt idx="54">
                  <c:v>治未病中心</c:v>
                </c:pt>
                <c:pt idx="55">
                  <c:v>胸外科</c:v>
                </c:pt>
                <c:pt idx="56">
                  <c:v>普通外科</c:v>
                </c:pt>
                <c:pt idx="57">
                  <c:v>耳鼻喉科</c:v>
                </c:pt>
                <c:pt idx="58">
                  <c:v>美容皮肤科</c:v>
                </c:pt>
                <c:pt idx="59">
                  <c:v>口腔科</c:v>
                </c:pt>
                <c:pt idx="60">
                  <c:v>康复科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8.812022233022509</c:v>
                </c:pt>
                <c:pt idx="2">
                  <c:v>3.6051889087723157</c:v>
                </c:pt>
                <c:pt idx="3">
                  <c:v>3.3352139086694357</c:v>
                </c:pt>
                <c:pt idx="4">
                  <c:v>2.631170705183344</c:v>
                </c:pt>
                <c:pt idx="5">
                  <c:v>2.3242087203681976</c:v>
                </c:pt>
                <c:pt idx="6">
                  <c:v>1.1712656351218886</c:v>
                </c:pt>
                <c:pt idx="7">
                  <c:v>0.8285061069072465</c:v>
                </c:pt>
                <c:pt idx="8">
                  <c:v>0.49752119162095776</c:v>
                </c:pt>
                <c:pt idx="9">
                  <c:v>0.25496624413382835</c:v>
                </c:pt>
                <c:pt idx="10">
                  <c:v>0.22634260710152027</c:v>
                </c:pt>
                <c:pt idx="11">
                  <c:v>0.13323215517759193</c:v>
                </c:pt>
                <c:pt idx="12">
                  <c:v>0.1321643544431096</c:v>
                </c:pt>
                <c:pt idx="13">
                  <c:v>0.13054172503259381</c:v>
                </c:pt>
                <c:pt idx="14">
                  <c:v>0.12544385812460396</c:v>
                </c:pt>
                <c:pt idx="15">
                  <c:v>0.1207464544107784</c:v>
                </c:pt>
                <c:pt idx="16">
                  <c:v>0.12002268748720638</c:v>
                </c:pt>
                <c:pt idx="17">
                  <c:v>0.10746324866590352</c:v>
                </c:pt>
                <c:pt idx="18">
                  <c:v>0.10472154863925105</c:v>
                </c:pt>
                <c:pt idx="19">
                  <c:v>0.08913873289196934</c:v>
                </c:pt>
                <c:pt idx="20">
                  <c:v>0.08257091851349015</c:v>
                </c:pt>
                <c:pt idx="21">
                  <c:v>0.07969244684139945</c:v>
                </c:pt>
                <c:pt idx="22">
                  <c:v>0.07782011158528428</c:v>
                </c:pt>
                <c:pt idx="23">
                  <c:v>0.07506984913463022</c:v>
                </c:pt>
                <c:pt idx="24">
                  <c:v>0.07261828918867497</c:v>
                </c:pt>
                <c:pt idx="25">
                  <c:v>0.07227871507457224</c:v>
                </c:pt>
                <c:pt idx="26">
                  <c:v>0.06850551946940428</c:v>
                </c:pt>
                <c:pt idx="27">
                  <c:v>0.06639318018473803</c:v>
                </c:pt>
                <c:pt idx="28">
                  <c:v>0.06605930906988255</c:v>
                </c:pt>
                <c:pt idx="29">
                  <c:v>0.06591715942043902</c:v>
                </c:pt>
                <c:pt idx="30">
                  <c:v>0.06191876709627785</c:v>
                </c:pt>
                <c:pt idx="31">
                  <c:v>0.058008535149619185</c:v>
                </c:pt>
                <c:pt idx="32">
                  <c:v>0.05791599505827372</c:v>
                </c:pt>
                <c:pt idx="33">
                  <c:v>0.0570642002005345</c:v>
                </c:pt>
                <c:pt idx="34">
                  <c:v>0.05552519978966201</c:v>
                </c:pt>
                <c:pt idx="35">
                  <c:v>0.05396212250317643</c:v>
                </c:pt>
                <c:pt idx="36">
                  <c:v>0.05241368762868771</c:v>
                </c:pt>
                <c:pt idx="37">
                  <c:v>0.05087394858713726</c:v>
                </c:pt>
                <c:pt idx="38">
                  <c:v>0.050348790689082296</c:v>
                </c:pt>
                <c:pt idx="39">
                  <c:v>0.049646771298884645</c:v>
                </c:pt>
                <c:pt idx="40">
                  <c:v>0.04655135031942765</c:v>
                </c:pt>
                <c:pt idx="41">
                  <c:v>0.04611839350107034</c:v>
                </c:pt>
                <c:pt idx="42">
                  <c:v>0.04560420028199404</c:v>
                </c:pt>
                <c:pt idx="43">
                  <c:v>0.04508707203687364</c:v>
                </c:pt>
                <c:pt idx="44">
                  <c:v>0.04393180710194886</c:v>
                </c:pt>
                <c:pt idx="45">
                  <c:v>0.04340795710266702</c:v>
                </c:pt>
                <c:pt idx="46">
                  <c:v>0.042050944441782506</c:v>
                </c:pt>
                <c:pt idx="47">
                  <c:v>0.04197452544251312</c:v>
                </c:pt>
                <c:pt idx="48">
                  <c:v>0.04179834525947514</c:v>
                </c:pt>
                <c:pt idx="49">
                  <c:v>0.04057554226819463</c:v>
                </c:pt>
                <c:pt idx="50">
                  <c:v>0.0404678529422801</c:v>
                </c:pt>
                <c:pt idx="51">
                  <c:v>0.04035165891255045</c:v>
                </c:pt>
                <c:pt idx="52">
                  <c:v>0.037600492868352826</c:v>
                </c:pt>
                <c:pt idx="53">
                  <c:v>0.037144857534696575</c:v>
                </c:pt>
                <c:pt idx="54">
                  <c:v>0.0366594113584042</c:v>
                </c:pt>
                <c:pt idx="55">
                  <c:v>0.03636211741078257</c:v>
                </c:pt>
                <c:pt idx="56">
                  <c:v>0.036237611597181536</c:v>
                </c:pt>
                <c:pt idx="57">
                  <c:v>0.03468356501864624</c:v>
                </c:pt>
                <c:pt idx="58">
                  <c:v>0.034366813076285474</c:v>
                </c:pt>
                <c:pt idx="59">
                  <c:v>0.034157630332466674</c:v>
                </c:pt>
                <c:pt idx="60">
                  <c:v>0.033006845489105846</c:v>
                </c:pt>
                <c:pt idx="61">
                  <c:v>0.03285929799442975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口腔科</c:v>
                </c:pt>
                <c:pt idx="2">
                  <c:v>神经外科</c:v>
                </c:pt>
                <c:pt idx="3">
                  <c:v>微创骨科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重症医学科</c:v>
                </c:pt>
                <c:pt idx="7">
                  <c:v>治未病中心</c:v>
                </c:pt>
                <c:pt idx="8">
                  <c:v>关节骨科</c:v>
                </c:pt>
                <c:pt idx="9">
                  <c:v>泌尿外科</c:v>
                </c:pt>
                <c:pt idx="10">
                  <c:v>妇科妇二科合并</c:v>
                </c:pt>
                <c:pt idx="11">
                  <c:v>眼科</c:v>
                </c:pt>
                <c:pt idx="12">
                  <c:v>西区重症医学科</c:v>
                </c:pt>
                <c:pt idx="13">
                  <c:v>美容皮肤科</c:v>
                </c:pt>
                <c:pt idx="14">
                  <c:v>东区重症医学科</c:v>
                </c:pt>
                <c:pt idx="15">
                  <c:v>呼吸内科</c:v>
                </c:pt>
                <c:pt idx="16">
                  <c:v>骨科</c:v>
                </c:pt>
                <c:pt idx="17">
                  <c:v>心病一科</c:v>
                </c:pt>
                <c:pt idx="18">
                  <c:v>周围血管科</c:v>
                </c:pt>
                <c:pt idx="19">
                  <c:v>身心医学科</c:v>
                </c:pt>
                <c:pt idx="20">
                  <c:v>康复科</c:v>
                </c:pt>
                <c:pt idx="21">
                  <c:v>男科</c:v>
                </c:pt>
                <c:pt idx="22">
                  <c:v>脑病一科</c:v>
                </c:pt>
                <c:pt idx="23">
                  <c:v>肾病科</c:v>
                </c:pt>
                <c:pt idx="24">
                  <c:v>胸外科</c:v>
                </c:pt>
                <c:pt idx="25">
                  <c:v>小儿骨科</c:v>
                </c:pt>
                <c:pt idx="26">
                  <c:v>内分泌科</c:v>
                </c:pt>
                <c:pt idx="27">
                  <c:v>普通外科</c:v>
                </c:pt>
                <c:pt idx="28">
                  <c:v>肾脏内科</c:v>
                </c:pt>
                <c:pt idx="29">
                  <c:v>脊柱骨科</c:v>
                </c:pt>
                <c:pt idx="30">
                  <c:v>中医经典科</c:v>
                </c:pt>
                <c:pt idx="31">
                  <c:v>针灸科</c:v>
                </c:pt>
                <c:pt idx="32">
                  <c:v>脑病二科</c:v>
                </c:pt>
                <c:pt idx="33">
                  <c:v>皮肤科</c:v>
                </c:pt>
                <c:pt idx="34">
                  <c:v>肝胆外科</c:v>
                </c:pt>
                <c:pt idx="35">
                  <c:v>综合内科</c:v>
                </c:pt>
                <c:pt idx="36">
                  <c:v>妇科</c:v>
                </c:pt>
                <c:pt idx="37">
                  <c:v>妇二科</c:v>
                </c:pt>
                <c:pt idx="38">
                  <c:v>耳鼻喉科</c:v>
                </c:pt>
                <c:pt idx="39">
                  <c:v>创伤骨科</c:v>
                </c:pt>
                <c:pt idx="40">
                  <c:v>肛肠科</c:v>
                </c:pt>
                <c:pt idx="41">
                  <c:v>消化内科</c:v>
                </c:pt>
                <c:pt idx="42">
                  <c:v>心病二科</c:v>
                </c:pt>
                <c:pt idx="43">
                  <c:v>神经内科</c:v>
                </c:pt>
                <c:pt idx="44">
                  <c:v>东区肾病科</c:v>
                </c:pt>
                <c:pt idx="45">
                  <c:v>心病三科</c:v>
                </c:pt>
                <c:pt idx="46">
                  <c:v>显微骨科</c:v>
                </c:pt>
                <c:pt idx="47">
                  <c:v>中医外治中心</c:v>
                </c:pt>
                <c:pt idx="48">
                  <c:v>脑病三科</c:v>
                </c:pt>
                <c:pt idx="49">
                  <c:v>推拿科</c:v>
                </c:pt>
                <c:pt idx="50">
                  <c:v>老年医学科</c:v>
                </c:pt>
                <c:pt idx="51">
                  <c:v>心血管内科</c:v>
                </c:pt>
                <c:pt idx="52">
                  <c:v>运动损伤骨科</c:v>
                </c:pt>
                <c:pt idx="53">
                  <c:v>脾胃科消化科合并</c:v>
                </c:pt>
                <c:pt idx="54">
                  <c:v>心病四科</c:v>
                </c:pt>
                <c:pt idx="55">
                  <c:v>产科</c:v>
                </c:pt>
                <c:pt idx="56">
                  <c:v>肝病科</c:v>
                </c:pt>
                <c:pt idx="57">
                  <c:v>小儿推拿科</c:v>
                </c:pt>
                <c:pt idx="58">
                  <c:v>肿瘤内科</c:v>
                </c:pt>
                <c:pt idx="59">
                  <c:v>风湿病科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98.47822245700115</c:v>
                </c:pt>
                <c:pt idx="1">
                  <c:v>98.30525503042257</c:v>
                </c:pt>
                <c:pt idx="2">
                  <c:v>95.28784009182823</c:v>
                </c:pt>
                <c:pt idx="3">
                  <c:v>94.06281995608256</c:v>
                </c:pt>
                <c:pt idx="4">
                  <c:v>93.85678641989213</c:v>
                </c:pt>
                <c:pt idx="5">
                  <c:v>92.71496831230375</c:v>
                </c:pt>
                <c:pt idx="6">
                  <c:v>90.66219434613197</c:v>
                </c:pt>
                <c:pt idx="7">
                  <c:v>87.98996857258568</c:v>
                </c:pt>
                <c:pt idx="8">
                  <c:v>86.48368600528964</c:v>
                </c:pt>
                <c:pt idx="9">
                  <c:v>83.86435290784013</c:v>
                </c:pt>
                <c:pt idx="10">
                  <c:v>82.11774186589254</c:v>
                </c:pt>
                <c:pt idx="11">
                  <c:v>80.78850654671118</c:v>
                </c:pt>
                <c:pt idx="12">
                  <c:v>80.22356559319623</c:v>
                </c:pt>
                <c:pt idx="13">
                  <c:v>79.26680601212215</c:v>
                </c:pt>
                <c:pt idx="14">
                  <c:v>77.6582211539808</c:v>
                </c:pt>
                <c:pt idx="15">
                  <c:v>75.62161777129788</c:v>
                </c:pt>
                <c:pt idx="16">
                  <c:v>74.01768220484854</c:v>
                </c:pt>
                <c:pt idx="17">
                  <c:v>73.86468945159226</c:v>
                </c:pt>
                <c:pt idx="18">
                  <c:v>73.21097475155776</c:v>
                </c:pt>
                <c:pt idx="19">
                  <c:v>69.545029620185</c:v>
                </c:pt>
                <c:pt idx="20">
                  <c:v>67.89174381752106</c:v>
                </c:pt>
                <c:pt idx="21">
                  <c:v>66.06497636774779</c:v>
                </c:pt>
                <c:pt idx="22">
                  <c:v>65.77235308150297</c:v>
                </c:pt>
                <c:pt idx="23">
                  <c:v>65.04237017533134</c:v>
                </c:pt>
                <c:pt idx="24">
                  <c:v>64.59035957231632</c:v>
                </c:pt>
                <c:pt idx="25">
                  <c:v>60.00007749669556</c:v>
                </c:pt>
                <c:pt idx="26">
                  <c:v>59.54615001923991</c:v>
                </c:pt>
                <c:pt idx="27">
                  <c:v>55.07782395821994</c:v>
                </c:pt>
                <c:pt idx="28">
                  <c:v>52.513150063634306</c:v>
                </c:pt>
                <c:pt idx="29">
                  <c:v>51.68908560064192</c:v>
                </c:pt>
                <c:pt idx="30">
                  <c:v>50.02877448670362</c:v>
                </c:pt>
                <c:pt idx="31">
                  <c:v>48.28176641769095</c:v>
                </c:pt>
                <c:pt idx="32">
                  <c:v>48.12637308158663</c:v>
                </c:pt>
                <c:pt idx="33">
                  <c:v>46.219114531924774</c:v>
                </c:pt>
                <c:pt idx="34">
                  <c:v>44.296044296568304</c:v>
                </c:pt>
                <c:pt idx="35">
                  <c:v>42.37156472457939</c:v>
                </c:pt>
                <c:pt idx="36">
                  <c:v>33.465140925757694</c:v>
                </c:pt>
                <c:pt idx="37">
                  <c:v>29.94029150235855</c:v>
                </c:pt>
                <c:pt idx="38">
                  <c:v>29.78251177233897</c:v>
                </c:pt>
                <c:pt idx="39">
                  <c:v>28.485592311295015</c:v>
                </c:pt>
                <c:pt idx="40">
                  <c:v>25.927153309473017</c:v>
                </c:pt>
                <c:pt idx="41">
                  <c:v>25.00810289920601</c:v>
                </c:pt>
                <c:pt idx="42">
                  <c:v>24.385315706654165</c:v>
                </c:pt>
                <c:pt idx="43">
                  <c:v>23.811207222600707</c:v>
                </c:pt>
                <c:pt idx="44">
                  <c:v>19.889873384233468</c:v>
                </c:pt>
                <c:pt idx="45">
                  <c:v>19.256521520466375</c:v>
                </c:pt>
                <c:pt idx="46">
                  <c:v>18.920686658947837</c:v>
                </c:pt>
                <c:pt idx="47">
                  <c:v>18.571396353381896</c:v>
                </c:pt>
                <c:pt idx="48">
                  <c:v>17.98807004227061</c:v>
                </c:pt>
                <c:pt idx="49">
                  <c:v>16.59262873590619</c:v>
                </c:pt>
                <c:pt idx="50">
                  <c:v>16.000226914120354</c:v>
                </c:pt>
                <c:pt idx="51">
                  <c:v>13.326991427814061</c:v>
                </c:pt>
                <c:pt idx="52">
                  <c:v>10.187894215811788</c:v>
                </c:pt>
                <c:pt idx="53">
                  <c:v>9.990767086366969</c:v>
                </c:pt>
                <c:pt idx="54">
                  <c:v>8.292438672722469</c:v>
                </c:pt>
                <c:pt idx="55">
                  <c:v>7.164100653580063</c:v>
                </c:pt>
                <c:pt idx="56">
                  <c:v>6.091554894324092</c:v>
                </c:pt>
                <c:pt idx="57">
                  <c:v>5.296869518629155</c:v>
                </c:pt>
                <c:pt idx="58">
                  <c:v>4.811237367035037</c:v>
                </c:pt>
                <c:pt idx="59">
                  <c:v>1.1074858738953308</c:v>
                </c:pt>
                <c:pt idx="60">
                  <c:v>1.0394702993633986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64.70502704977709</c:v>
                </c:pt>
                <c:pt idx="1">
                  <c:v>63.888680918631486</c:v>
                </c:pt>
                <c:pt idx="2">
                  <c:v>63.193868596329985</c:v>
                </c:pt>
                <c:pt idx="3">
                  <c:v>63.174579340859175</c:v>
                </c:pt>
                <c:pt idx="4">
                  <c:v>62.16696332074464</c:v>
                </c:pt>
                <c:pt idx="5">
                  <c:v>62.00771975365041</c:v>
                </c:pt>
                <c:pt idx="6">
                  <c:v>61.4934687352056</c:v>
                </c:pt>
                <c:pt idx="7">
                  <c:v>61.18600884629828</c:v>
                </c:pt>
                <c:pt idx="8">
                  <c:v>61.14881233699916</c:v>
                </c:pt>
                <c:pt idx="9">
                  <c:v>59.46520972678397</c:v>
                </c:pt>
                <c:pt idx="10">
                  <c:v>59.366861298035595</c:v>
                </c:pt>
                <c:pt idx="11">
                  <c:v>58.7263887840355</c:v>
                </c:pt>
                <c:pt idx="12">
                  <c:v>58.62473047095359</c:v>
                </c:pt>
                <c:pt idx="13">
                  <c:v>57.5757223707084</c:v>
                </c:pt>
                <c:pt idx="14">
                  <c:v>57.51558134387369</c:v>
                </c:pt>
                <c:pt idx="15">
                  <c:v>57.41419453482108</c:v>
                </c:pt>
                <c:pt idx="16">
                  <c:v>57.16671502702316</c:v>
                </c:pt>
                <c:pt idx="17">
                  <c:v>57.05341937768085</c:v>
                </c:pt>
                <c:pt idx="18">
                  <c:v>56.874564755647654</c:v>
                </c:pt>
                <c:pt idx="19">
                  <c:v>56.82891781559769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38.64343002931746</c:v>
                </c:pt>
                <c:pt idx="1">
                  <c:v>17.690167522016864</c:v>
                </c:pt>
                <c:pt idx="2">
                  <c:v>25.73875306985744</c:v>
                </c:pt>
                <c:pt idx="3">
                  <c:v>19.923152357756113</c:v>
                </c:pt>
                <c:pt idx="4">
                  <c:v>9.80956951357878</c:v>
                </c:pt>
                <c:pt idx="5">
                  <c:v>5.628532502271572</c:v>
                </c:pt>
                <c:pt idx="6">
                  <c:v>28.49897274826759</c:v>
                </c:pt>
                <c:pt idx="7">
                  <c:v>33.63654157309014</c:v>
                </c:pt>
                <c:pt idx="8">
                  <c:v>20.121784313871938</c:v>
                </c:pt>
                <c:pt idx="9">
                  <c:v>16.14846999688262</c:v>
                </c:pt>
                <c:pt idx="10">
                  <c:v>24.60780420756413</c:v>
                </c:pt>
                <c:pt idx="11">
                  <c:v>22.597086729436317</c:v>
                </c:pt>
                <c:pt idx="12">
                  <c:v>27.54527653013396</c:v>
                </c:pt>
                <c:pt idx="13">
                  <c:v>42.212927468983985</c:v>
                </c:pt>
                <c:pt idx="14">
                  <c:v>5.038472483986331</c:v>
                </c:pt>
                <c:pt idx="15">
                  <c:v>20.892396192210352</c:v>
                </c:pt>
                <c:pt idx="16">
                  <c:v>9.846627232439372</c:v>
                </c:pt>
                <c:pt idx="17">
                  <c:v>43.10924369731177</c:v>
                </c:pt>
                <c:pt idx="18">
                  <c:v>11.126096698022529</c:v>
                </c:pt>
                <c:pt idx="19">
                  <c:v>7.253256058654616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东区肾病科</c:v>
                </c:pt>
                <c:pt idx="2">
                  <c:v>普通外科</c:v>
                </c:pt>
                <c:pt idx="3">
                  <c:v>皮肤科</c:v>
                </c:pt>
                <c:pt idx="4">
                  <c:v>心病三科</c:v>
                </c:pt>
                <c:pt idx="5">
                  <c:v>脑病三科</c:v>
                </c:pt>
                <c:pt idx="6">
                  <c:v>心病四科</c:v>
                </c:pt>
                <c:pt idx="7">
                  <c:v>妇科</c:v>
                </c:pt>
                <c:pt idx="8">
                  <c:v>美容皮肤科</c:v>
                </c:pt>
                <c:pt idx="9">
                  <c:v>乳腺甲状腺外科</c:v>
                </c:pt>
                <c:pt idx="10">
                  <c:v>针灸科</c:v>
                </c:pt>
                <c:pt idx="11">
                  <c:v>肾病科</c:v>
                </c:pt>
                <c:pt idx="12">
                  <c:v>显微骨科</c:v>
                </c:pt>
                <c:pt idx="13">
                  <c:v>创伤骨科</c:v>
                </c:pt>
                <c:pt idx="14">
                  <c:v>脑病二科</c:v>
                </c:pt>
                <c:pt idx="15">
                  <c:v>身心医学科</c:v>
                </c:pt>
                <c:pt idx="16">
                  <c:v>神经外科</c:v>
                </c:pt>
                <c:pt idx="17">
                  <c:v>脑病一科</c:v>
                </c:pt>
                <c:pt idx="18">
                  <c:v>运动损伤骨科</c:v>
                </c:pt>
                <c:pt idx="19">
                  <c:v>微创骨科</c:v>
                </c:pt>
                <c:pt idx="20">
                  <c:v>脾胃科消化科合并</c:v>
                </c:pt>
                <c:pt idx="21">
                  <c:v>肾脏内科</c:v>
                </c:pt>
                <c:pt idx="22">
                  <c:v>内分泌科</c:v>
                </c:pt>
                <c:pt idx="23">
                  <c:v>神经内科</c:v>
                </c:pt>
                <c:pt idx="24">
                  <c:v>东区重症医学科</c:v>
                </c:pt>
                <c:pt idx="25">
                  <c:v>妇二科</c:v>
                </c:pt>
                <c:pt idx="26">
                  <c:v>综合内科</c:v>
                </c:pt>
                <c:pt idx="27">
                  <c:v>妇科妇二科合并</c:v>
                </c:pt>
                <c:pt idx="28">
                  <c:v>心病一科</c:v>
                </c:pt>
                <c:pt idx="29">
                  <c:v>风湿病科</c:v>
                </c:pt>
                <c:pt idx="30">
                  <c:v>心病二科</c:v>
                </c:pt>
                <c:pt idx="31">
                  <c:v>关节骨科</c:v>
                </c:pt>
                <c:pt idx="32">
                  <c:v>治未病中心</c:v>
                </c:pt>
                <c:pt idx="33">
                  <c:v>骨科</c:v>
                </c:pt>
                <c:pt idx="34">
                  <c:v>脾胃病科</c:v>
                </c:pt>
                <c:pt idx="35">
                  <c:v>呼吸内科</c:v>
                </c:pt>
                <c:pt idx="36">
                  <c:v>医院</c:v>
                </c:pt>
                <c:pt idx="37">
                  <c:v>口腔科</c:v>
                </c:pt>
                <c:pt idx="38">
                  <c:v>脊柱骨科</c:v>
                </c:pt>
                <c:pt idx="39">
                  <c:v>肝病科</c:v>
                </c:pt>
                <c:pt idx="40">
                  <c:v>西区重症医学科</c:v>
                </c:pt>
                <c:pt idx="41">
                  <c:v>小儿骨科</c:v>
                </c:pt>
                <c:pt idx="42">
                  <c:v>儿科</c:v>
                </c:pt>
                <c:pt idx="43">
                  <c:v>眼科</c:v>
                </c:pt>
                <c:pt idx="44">
                  <c:v>推拿科</c:v>
                </c:pt>
                <c:pt idx="45">
                  <c:v>胸外科</c:v>
                </c:pt>
                <c:pt idx="46">
                  <c:v>周围血管科</c:v>
                </c:pt>
                <c:pt idx="47">
                  <c:v>中医经典科</c:v>
                </c:pt>
                <c:pt idx="48">
                  <c:v>小儿推拿科</c:v>
                </c:pt>
                <c:pt idx="49">
                  <c:v>康复科</c:v>
                </c:pt>
                <c:pt idx="50">
                  <c:v>泌尿外科</c:v>
                </c:pt>
                <c:pt idx="51">
                  <c:v>重症医学科</c:v>
                </c:pt>
                <c:pt idx="52">
                  <c:v>老年医学科</c:v>
                </c:pt>
                <c:pt idx="53">
                  <c:v>产科</c:v>
                </c:pt>
                <c:pt idx="54">
                  <c:v>肿瘤内科</c:v>
                </c:pt>
                <c:pt idx="55">
                  <c:v>血液科</c:v>
                </c:pt>
                <c:pt idx="56">
                  <c:v>心血管内科</c:v>
                </c:pt>
                <c:pt idx="57">
                  <c:v>男科</c:v>
                </c:pt>
                <c:pt idx="58">
                  <c:v>耳鼻喉科</c:v>
                </c:pt>
                <c:pt idx="59">
                  <c:v>肛肠科</c:v>
                </c:pt>
                <c:pt idx="60">
                  <c:v>中医外治中心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15.186782261212146</c:v>
                </c:pt>
                <c:pt idx="2">
                  <c:v>6.545200329457163</c:v>
                </c:pt>
                <c:pt idx="3">
                  <c:v>5.570684023574384</c:v>
                </c:pt>
                <c:pt idx="4">
                  <c:v>5.252010357011227</c:v>
                </c:pt>
                <c:pt idx="5">
                  <c:v>4.871582633536383</c:v>
                </c:pt>
                <c:pt idx="6">
                  <c:v>2.8816176568648357</c:v>
                </c:pt>
                <c:pt idx="7">
                  <c:v>2.8412727288026685</c:v>
                </c:pt>
                <c:pt idx="8">
                  <c:v>2.737356676903132</c:v>
                </c:pt>
                <c:pt idx="9">
                  <c:v>2.3242773299380586</c:v>
                </c:pt>
                <c:pt idx="10">
                  <c:v>2.1522848754750608</c:v>
                </c:pt>
                <c:pt idx="11">
                  <c:v>2.082768383857742</c:v>
                </c:pt>
                <c:pt idx="12">
                  <c:v>2.02679861525076</c:v>
                </c:pt>
                <c:pt idx="13">
                  <c:v>1.8935703388064682</c:v>
                </c:pt>
                <c:pt idx="14">
                  <c:v>1.7335606876783662</c:v>
                </c:pt>
                <c:pt idx="15">
                  <c:v>1.6634940903288506</c:v>
                </c:pt>
                <c:pt idx="16">
                  <c:v>1.6147826542440258</c:v>
                </c:pt>
                <c:pt idx="17">
                  <c:v>1.5299241225936064</c:v>
                </c:pt>
                <c:pt idx="18">
                  <c:v>1.454163193297456</c:v>
                </c:pt>
                <c:pt idx="19">
                  <c:v>1.363742870402516</c:v>
                </c:pt>
                <c:pt idx="20">
                  <c:v>1.2892105023899847</c:v>
                </c:pt>
                <c:pt idx="21">
                  <c:v>1.2701712763870874</c:v>
                </c:pt>
                <c:pt idx="22">
                  <c:v>1.259745018606948</c:v>
                </c:pt>
                <c:pt idx="23">
                  <c:v>1.2403268620573595</c:v>
                </c:pt>
                <c:pt idx="24">
                  <c:v>1.1668898919816626</c:v>
                </c:pt>
                <c:pt idx="25">
                  <c:v>1.1465595533932174</c:v>
                </c:pt>
                <c:pt idx="26">
                  <c:v>1.1332747484105166</c:v>
                </c:pt>
                <c:pt idx="27">
                  <c:v>1.130319186132766</c:v>
                </c:pt>
                <c:pt idx="28">
                  <c:v>1.0500879322331567</c:v>
                </c:pt>
                <c:pt idx="29">
                  <c:v>1.0050047118152299</c:v>
                </c:pt>
                <c:pt idx="30">
                  <c:v>0.9956808849018763</c:v>
                </c:pt>
                <c:pt idx="31">
                  <c:v>0.9680180120734864</c:v>
                </c:pt>
                <c:pt idx="32">
                  <c:v>0.9595890843062419</c:v>
                </c:pt>
                <c:pt idx="33">
                  <c:v>0.9310538732577737</c:v>
                </c:pt>
                <c:pt idx="34">
                  <c:v>0.8878942543528006</c:v>
                </c:pt>
                <c:pt idx="35">
                  <c:v>0.8680764031202683</c:v>
                </c:pt>
                <c:pt idx="36">
                  <c:v>0.8088708689812388</c:v>
                </c:pt>
                <c:pt idx="37">
                  <c:v>0.8056882674781288</c:v>
                </c:pt>
                <c:pt idx="38">
                  <c:v>0.8023464699824365</c:v>
                </c:pt>
                <c:pt idx="39">
                  <c:v>0.777921085044866</c:v>
                </c:pt>
                <c:pt idx="40">
                  <c:v>0.7716811800966323</c:v>
                </c:pt>
                <c:pt idx="41">
                  <c:v>0.7612074665711367</c:v>
                </c:pt>
                <c:pt idx="42">
                  <c:v>0.7606314984954725</c:v>
                </c:pt>
                <c:pt idx="43">
                  <c:v>0.7556806615524665</c:v>
                </c:pt>
                <c:pt idx="44">
                  <c:v>0.748440929068066</c:v>
                </c:pt>
                <c:pt idx="45">
                  <c:v>0.7340308090277506</c:v>
                </c:pt>
                <c:pt idx="46">
                  <c:v>0.7194208212627313</c:v>
                </c:pt>
                <c:pt idx="47">
                  <c:v>0.7136514779796062</c:v>
                </c:pt>
                <c:pt idx="48">
                  <c:v>0.7036086573854284</c:v>
                </c:pt>
                <c:pt idx="49">
                  <c:v>0.7024076638920376</c:v>
                </c:pt>
                <c:pt idx="50">
                  <c:v>0.6984345293694532</c:v>
                </c:pt>
                <c:pt idx="51">
                  <c:v>0.697909534837317</c:v>
                </c:pt>
                <c:pt idx="52">
                  <c:v>0.6888823554160525</c:v>
                </c:pt>
                <c:pt idx="53">
                  <c:v>0.6836805312845198</c:v>
                </c:pt>
                <c:pt idx="54">
                  <c:v>0.6693376448677962</c:v>
                </c:pt>
                <c:pt idx="55">
                  <c:v>0.6580888619842612</c:v>
                </c:pt>
                <c:pt idx="56">
                  <c:v>0.6573236493722758</c:v>
                </c:pt>
                <c:pt idx="57">
                  <c:v>0.6539684999073235</c:v>
                </c:pt>
                <c:pt idx="58">
                  <c:v>0.6519716000572251</c:v>
                </c:pt>
                <c:pt idx="59">
                  <c:v>0.6454278489622057</c:v>
                </c:pt>
                <c:pt idx="60">
                  <c:v>0.6407260224415775</c:v>
                </c:pt>
                <c:pt idx="61">
                  <c:v>0.6269313371851895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康复科</c:v>
                </c:pt>
                <c:pt idx="2">
                  <c:v>血液科</c:v>
                </c:pt>
                <c:pt idx="3">
                  <c:v>肿瘤内科</c:v>
                </c:pt>
                <c:pt idx="4">
                  <c:v>推拿科</c:v>
                </c:pt>
                <c:pt idx="5">
                  <c:v>骨科</c:v>
                </c:pt>
                <c:pt idx="6">
                  <c:v>脑病二科</c:v>
                </c:pt>
                <c:pt idx="7">
                  <c:v>妇科妇二科合并</c:v>
                </c:pt>
                <c:pt idx="8">
                  <c:v>小儿推拿科</c:v>
                </c:pt>
                <c:pt idx="9">
                  <c:v>周围血管科</c:v>
                </c:pt>
                <c:pt idx="10">
                  <c:v>妇科</c:v>
                </c:pt>
                <c:pt idx="11">
                  <c:v>心病三科</c:v>
                </c:pt>
                <c:pt idx="12">
                  <c:v>消化内科</c:v>
                </c:pt>
                <c:pt idx="13">
                  <c:v>东区重症医学科</c:v>
                </c:pt>
                <c:pt idx="14">
                  <c:v>呼吸内科</c:v>
                </c:pt>
                <c:pt idx="15">
                  <c:v>小儿骨科</c:v>
                </c:pt>
                <c:pt idx="16">
                  <c:v>心病一科</c:v>
                </c:pt>
                <c:pt idx="17">
                  <c:v>中医外治中心</c:v>
                </c:pt>
                <c:pt idx="18">
                  <c:v>脑病三科</c:v>
                </c:pt>
                <c:pt idx="19">
                  <c:v>综合内科</c:v>
                </c:pt>
                <c:pt idx="20">
                  <c:v>老年医学科</c:v>
                </c:pt>
                <c:pt idx="21">
                  <c:v>心病二科</c:v>
                </c:pt>
                <c:pt idx="22">
                  <c:v>泌尿外科</c:v>
                </c:pt>
                <c:pt idx="23">
                  <c:v>肛肠科</c:v>
                </c:pt>
                <c:pt idx="24">
                  <c:v>中医经典科</c:v>
                </c:pt>
                <c:pt idx="25">
                  <c:v>身心医学科</c:v>
                </c:pt>
                <c:pt idx="26">
                  <c:v>治未病中心</c:v>
                </c:pt>
                <c:pt idx="27">
                  <c:v>肾病科</c:v>
                </c:pt>
                <c:pt idx="28">
                  <c:v>肝胆外科</c:v>
                </c:pt>
                <c:pt idx="29">
                  <c:v>眼科</c:v>
                </c:pt>
                <c:pt idx="30">
                  <c:v>神经内科</c:v>
                </c:pt>
                <c:pt idx="31">
                  <c:v>男科</c:v>
                </c:pt>
                <c:pt idx="32">
                  <c:v>创伤骨科</c:v>
                </c:pt>
                <c:pt idx="33">
                  <c:v>脊柱骨科</c:v>
                </c:pt>
                <c:pt idx="34">
                  <c:v>显微骨科</c:v>
                </c:pt>
                <c:pt idx="35">
                  <c:v>产科</c:v>
                </c:pt>
                <c:pt idx="36">
                  <c:v>内分泌科</c:v>
                </c:pt>
                <c:pt idx="37">
                  <c:v>普通外科</c:v>
                </c:pt>
                <c:pt idx="38">
                  <c:v>风湿病科</c:v>
                </c:pt>
                <c:pt idx="39">
                  <c:v>皮肤科</c:v>
                </c:pt>
                <c:pt idx="40">
                  <c:v>针灸科</c:v>
                </c:pt>
                <c:pt idx="41">
                  <c:v>关节骨科</c:v>
                </c:pt>
                <c:pt idx="42">
                  <c:v>妇二科</c:v>
                </c:pt>
                <c:pt idx="43">
                  <c:v>胸外科</c:v>
                </c:pt>
                <c:pt idx="44">
                  <c:v>西区重症医学科</c:v>
                </c:pt>
                <c:pt idx="45">
                  <c:v>运动损伤骨科</c:v>
                </c:pt>
                <c:pt idx="46">
                  <c:v>心病四科</c:v>
                </c:pt>
                <c:pt idx="47">
                  <c:v>乳腺甲状腺外科</c:v>
                </c:pt>
                <c:pt idx="48">
                  <c:v>耳鼻喉科</c:v>
                </c:pt>
                <c:pt idx="49">
                  <c:v>重症医学科</c:v>
                </c:pt>
                <c:pt idx="50">
                  <c:v>肝病科</c:v>
                </c:pt>
                <c:pt idx="51">
                  <c:v>肾脏内科</c:v>
                </c:pt>
                <c:pt idx="52">
                  <c:v>微创骨科</c:v>
                </c:pt>
                <c:pt idx="53">
                  <c:v>美容皮肤科</c:v>
                </c:pt>
                <c:pt idx="54">
                  <c:v>儿科</c:v>
                </c:pt>
                <c:pt idx="55">
                  <c:v>脾胃病科</c:v>
                </c:pt>
                <c:pt idx="56">
                  <c:v>东区肾病科</c:v>
                </c:pt>
                <c:pt idx="57">
                  <c:v>心血管内科</c:v>
                </c:pt>
                <c:pt idx="58">
                  <c:v>神经外科</c:v>
                </c:pt>
                <c:pt idx="59">
                  <c:v>脾胃科消化科合并</c:v>
                </c:pt>
                <c:pt idx="60">
                  <c:v>口腔科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97.833723024982</c:v>
                </c:pt>
                <c:pt idx="2">
                  <c:v>96.68229634525882</c:v>
                </c:pt>
                <c:pt idx="3">
                  <c:v>92.88607920870638</c:v>
                </c:pt>
                <c:pt idx="4">
                  <c:v>92.8306249049464</c:v>
                </c:pt>
                <c:pt idx="5">
                  <c:v>90.19037123986355</c:v>
                </c:pt>
                <c:pt idx="6">
                  <c:v>89.4727260950697</c:v>
                </c:pt>
                <c:pt idx="7">
                  <c:v>82.57172820019426</c:v>
                </c:pt>
                <c:pt idx="8">
                  <c:v>82.45873243900311</c:v>
                </c:pt>
                <c:pt idx="9">
                  <c:v>82.2344808434094</c:v>
                </c:pt>
                <c:pt idx="10">
                  <c:v>81.48833682179783</c:v>
                </c:pt>
                <c:pt idx="11">
                  <c:v>80.43630203404355</c:v>
                </c:pt>
                <c:pt idx="12">
                  <c:v>79.7215419240886</c:v>
                </c:pt>
                <c:pt idx="13">
                  <c:v>78.12650018574541</c:v>
                </c:pt>
                <c:pt idx="14">
                  <c:v>77.6803547755182</c:v>
                </c:pt>
                <c:pt idx="15">
                  <c:v>76.66893233156783</c:v>
                </c:pt>
                <c:pt idx="16">
                  <c:v>74.22481890714059</c:v>
                </c:pt>
                <c:pt idx="17">
                  <c:v>72.35659629686134</c:v>
                </c:pt>
                <c:pt idx="18">
                  <c:v>70.06819062291909</c:v>
                </c:pt>
                <c:pt idx="19">
                  <c:v>67.64494552998102</c:v>
                </c:pt>
                <c:pt idx="20">
                  <c:v>60.365053913289444</c:v>
                </c:pt>
                <c:pt idx="21">
                  <c:v>59.77681447873777</c:v>
                </c:pt>
                <c:pt idx="22">
                  <c:v>57.952315862380125</c:v>
                </c:pt>
                <c:pt idx="23">
                  <c:v>57.16316453133754</c:v>
                </c:pt>
                <c:pt idx="24">
                  <c:v>57.1316820485045</c:v>
                </c:pt>
                <c:pt idx="25">
                  <c:v>53.4945970764298</c:v>
                </c:pt>
                <c:pt idx="26">
                  <c:v>52.02135160529154</c:v>
                </c:pt>
                <c:pt idx="27">
                  <c:v>51.82300094506383</c:v>
                </c:pt>
                <c:pt idx="28">
                  <c:v>49.66103965774252</c:v>
                </c:pt>
                <c:pt idx="29">
                  <c:v>49.64222266262503</c:v>
                </c:pt>
                <c:pt idx="30">
                  <c:v>49.0861523801841</c:v>
                </c:pt>
                <c:pt idx="31">
                  <c:v>48.62144205315833</c:v>
                </c:pt>
                <c:pt idx="32">
                  <c:v>48.37354967264029</c:v>
                </c:pt>
                <c:pt idx="33">
                  <c:v>48.23925611230544</c:v>
                </c:pt>
                <c:pt idx="34">
                  <c:v>47.54879458629775</c:v>
                </c:pt>
                <c:pt idx="35">
                  <c:v>47.1299769990032</c:v>
                </c:pt>
                <c:pt idx="36">
                  <c:v>42.55440566412213</c:v>
                </c:pt>
                <c:pt idx="37">
                  <c:v>38.60091859211736</c:v>
                </c:pt>
                <c:pt idx="38">
                  <c:v>37.791501531154324</c:v>
                </c:pt>
                <c:pt idx="39">
                  <c:v>36.21373602161243</c:v>
                </c:pt>
                <c:pt idx="40">
                  <c:v>33.402134309802555</c:v>
                </c:pt>
                <c:pt idx="41">
                  <c:v>33.1680910479979</c:v>
                </c:pt>
                <c:pt idx="42">
                  <c:v>32.310664947958564</c:v>
                </c:pt>
                <c:pt idx="43">
                  <c:v>31.531451856669904</c:v>
                </c:pt>
                <c:pt idx="44">
                  <c:v>30.78476195447518</c:v>
                </c:pt>
                <c:pt idx="45">
                  <c:v>30.634418482769888</c:v>
                </c:pt>
                <c:pt idx="46">
                  <c:v>30.223714259233176</c:v>
                </c:pt>
                <c:pt idx="47">
                  <c:v>30.017854460354055</c:v>
                </c:pt>
                <c:pt idx="48">
                  <c:v>29.2226335784026</c:v>
                </c:pt>
                <c:pt idx="49">
                  <c:v>23.64324446309932</c:v>
                </c:pt>
                <c:pt idx="50">
                  <c:v>23.607721211309663</c:v>
                </c:pt>
                <c:pt idx="51">
                  <c:v>23.22920272051162</c:v>
                </c:pt>
                <c:pt idx="52">
                  <c:v>22.37103468066031</c:v>
                </c:pt>
                <c:pt idx="53">
                  <c:v>15.658950798331876</c:v>
                </c:pt>
                <c:pt idx="54">
                  <c:v>14.943094495791046</c:v>
                </c:pt>
                <c:pt idx="55">
                  <c:v>14.64482314661697</c:v>
                </c:pt>
                <c:pt idx="56">
                  <c:v>12.329640162430211</c:v>
                </c:pt>
                <c:pt idx="57">
                  <c:v>8.095642208979715</c:v>
                </c:pt>
                <c:pt idx="58">
                  <c:v>5.741267197515892</c:v>
                </c:pt>
                <c:pt idx="59">
                  <c:v>4.785808221883261</c:v>
                </c:pt>
                <c:pt idx="60">
                  <c:v>3.342250687022118</c:v>
                </c:pt>
                <c:pt idx="61">
                  <c:v>0.8342838928128231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创伤骨科</c:v>
                </c:pt>
                <c:pt idx="2">
                  <c:v>脾胃科消化科合并</c:v>
                </c:pt>
                <c:pt idx="3">
                  <c:v>消化内科</c:v>
                </c:pt>
                <c:pt idx="4">
                  <c:v>呼吸内科</c:v>
                </c:pt>
                <c:pt idx="5">
                  <c:v>小儿推拿科</c:v>
                </c:pt>
                <c:pt idx="6">
                  <c:v>妇科妇二科合并</c:v>
                </c:pt>
                <c:pt idx="7">
                  <c:v>针灸科</c:v>
                </c:pt>
                <c:pt idx="8">
                  <c:v>内分泌科</c:v>
                </c:pt>
                <c:pt idx="9">
                  <c:v>肛肠科</c:v>
                </c:pt>
                <c:pt idx="10">
                  <c:v>泌尿外科</c:v>
                </c:pt>
                <c:pt idx="11">
                  <c:v>身心医学科</c:v>
                </c:pt>
                <c:pt idx="12">
                  <c:v>心病一科</c:v>
                </c:pt>
                <c:pt idx="13">
                  <c:v>东区重症医学科</c:v>
                </c:pt>
                <c:pt idx="14">
                  <c:v>脾胃病科</c:v>
                </c:pt>
                <c:pt idx="15">
                  <c:v>脑病三科</c:v>
                </c:pt>
                <c:pt idx="16">
                  <c:v>脑病二科</c:v>
                </c:pt>
                <c:pt idx="17">
                  <c:v>东区肾病科</c:v>
                </c:pt>
                <c:pt idx="18">
                  <c:v>神经外科</c:v>
                </c:pt>
                <c:pt idx="19">
                  <c:v>肿瘤内科</c:v>
                </c:pt>
                <c:pt idx="20">
                  <c:v>心病三科</c:v>
                </c:pt>
                <c:pt idx="21">
                  <c:v>老年医学科</c:v>
                </c:pt>
                <c:pt idx="22">
                  <c:v>肝胆外科</c:v>
                </c:pt>
                <c:pt idx="23">
                  <c:v>肝病科</c:v>
                </c:pt>
                <c:pt idx="24">
                  <c:v>治未病中心</c:v>
                </c:pt>
                <c:pt idx="25">
                  <c:v>耳鼻喉科</c:v>
                </c:pt>
                <c:pt idx="26">
                  <c:v>运动损伤骨科</c:v>
                </c:pt>
                <c:pt idx="27">
                  <c:v>皮肤科</c:v>
                </c:pt>
                <c:pt idx="28">
                  <c:v>中医外治中心</c:v>
                </c:pt>
                <c:pt idx="29">
                  <c:v>产科</c:v>
                </c:pt>
                <c:pt idx="30">
                  <c:v>胸外科</c:v>
                </c:pt>
                <c:pt idx="31">
                  <c:v>关节骨科</c:v>
                </c:pt>
                <c:pt idx="32">
                  <c:v>心血管内科</c:v>
                </c:pt>
                <c:pt idx="33">
                  <c:v>西区重症医学科</c:v>
                </c:pt>
                <c:pt idx="34">
                  <c:v>小儿骨科</c:v>
                </c:pt>
                <c:pt idx="35">
                  <c:v>男科</c:v>
                </c:pt>
                <c:pt idx="36">
                  <c:v>普通外科</c:v>
                </c:pt>
                <c:pt idx="37">
                  <c:v>周围血管科</c:v>
                </c:pt>
                <c:pt idx="38">
                  <c:v>中医经典科</c:v>
                </c:pt>
                <c:pt idx="39">
                  <c:v>脊柱骨科</c:v>
                </c:pt>
                <c:pt idx="40">
                  <c:v>口腔科</c:v>
                </c:pt>
                <c:pt idx="41">
                  <c:v>重症医学科</c:v>
                </c:pt>
                <c:pt idx="42">
                  <c:v>医院</c:v>
                </c:pt>
                <c:pt idx="43">
                  <c:v>眼科</c:v>
                </c:pt>
                <c:pt idx="44">
                  <c:v>脑病一科</c:v>
                </c:pt>
                <c:pt idx="45">
                  <c:v>心病二科</c:v>
                </c:pt>
                <c:pt idx="46">
                  <c:v>妇二科</c:v>
                </c:pt>
                <c:pt idx="47">
                  <c:v>神经内科</c:v>
                </c:pt>
                <c:pt idx="48">
                  <c:v>肾脏内科</c:v>
                </c:pt>
                <c:pt idx="49">
                  <c:v>妇科</c:v>
                </c:pt>
                <c:pt idx="50">
                  <c:v>心病四科</c:v>
                </c:pt>
                <c:pt idx="51">
                  <c:v>微创骨科</c:v>
                </c:pt>
                <c:pt idx="52">
                  <c:v>推拿科</c:v>
                </c:pt>
                <c:pt idx="53">
                  <c:v>综合内科</c:v>
                </c:pt>
                <c:pt idx="54">
                  <c:v>肾病科</c:v>
                </c:pt>
                <c:pt idx="55">
                  <c:v>美容皮肤科</c:v>
                </c:pt>
                <c:pt idx="56">
                  <c:v>风湿病科</c:v>
                </c:pt>
                <c:pt idx="57">
                  <c:v>血液科</c:v>
                </c:pt>
                <c:pt idx="58">
                  <c:v>儿科</c:v>
                </c:pt>
                <c:pt idx="59">
                  <c:v>乳腺甲状腺外科</c:v>
                </c:pt>
                <c:pt idx="60">
                  <c:v>显微骨科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99.8648522370505</c:v>
                </c:pt>
                <c:pt idx="2">
                  <c:v>99.79998096766528</c:v>
                </c:pt>
                <c:pt idx="3">
                  <c:v>98.98629020976851</c:v>
                </c:pt>
                <c:pt idx="4">
                  <c:v>97.31983996442922</c:v>
                </c:pt>
                <c:pt idx="5">
                  <c:v>96.7309956635003</c:v>
                </c:pt>
                <c:pt idx="6">
                  <c:v>93.80735069597029</c:v>
                </c:pt>
                <c:pt idx="7">
                  <c:v>91.44253364754867</c:v>
                </c:pt>
                <c:pt idx="8">
                  <c:v>89.41149856391657</c:v>
                </c:pt>
                <c:pt idx="9">
                  <c:v>88.79773554161277</c:v>
                </c:pt>
                <c:pt idx="10">
                  <c:v>88.29414664652359</c:v>
                </c:pt>
                <c:pt idx="11">
                  <c:v>82.31825690129205</c:v>
                </c:pt>
                <c:pt idx="12">
                  <c:v>81.4780267529149</c:v>
                </c:pt>
                <c:pt idx="13">
                  <c:v>80.46111982185269</c:v>
                </c:pt>
                <c:pt idx="14">
                  <c:v>79.61656088274117</c:v>
                </c:pt>
                <c:pt idx="15">
                  <c:v>77.54108812769434</c:v>
                </c:pt>
                <c:pt idx="16">
                  <c:v>77.47031185494455</c:v>
                </c:pt>
                <c:pt idx="17">
                  <c:v>76.16952423045821</c:v>
                </c:pt>
                <c:pt idx="18">
                  <c:v>75.90225852033375</c:v>
                </c:pt>
                <c:pt idx="19">
                  <c:v>72.70411557577114</c:v>
                </c:pt>
                <c:pt idx="20">
                  <c:v>72.52718086563014</c:v>
                </c:pt>
                <c:pt idx="21">
                  <c:v>72.23124057252977</c:v>
                </c:pt>
                <c:pt idx="22">
                  <c:v>66.90360802309449</c:v>
                </c:pt>
                <c:pt idx="23">
                  <c:v>65.81757031122696</c:v>
                </c:pt>
                <c:pt idx="24">
                  <c:v>64.62696793462615</c:v>
                </c:pt>
                <c:pt idx="25">
                  <c:v>63.776960648409</c:v>
                </c:pt>
                <c:pt idx="26">
                  <c:v>60.89597523569737</c:v>
                </c:pt>
                <c:pt idx="27">
                  <c:v>57.543150668466176</c:v>
                </c:pt>
                <c:pt idx="28">
                  <c:v>56.344948815823244</c:v>
                </c:pt>
                <c:pt idx="29">
                  <c:v>54.94745260561106</c:v>
                </c:pt>
                <c:pt idx="30">
                  <c:v>54.675761768936</c:v>
                </c:pt>
                <c:pt idx="31">
                  <c:v>54.59808998342388</c:v>
                </c:pt>
                <c:pt idx="32">
                  <c:v>51.660158978363754</c:v>
                </c:pt>
                <c:pt idx="33">
                  <c:v>49.59732471343393</c:v>
                </c:pt>
                <c:pt idx="34">
                  <c:v>49.46522238618989</c:v>
                </c:pt>
                <c:pt idx="35">
                  <c:v>46.13583665969578</c:v>
                </c:pt>
                <c:pt idx="36">
                  <c:v>44.31644745358202</c:v>
                </c:pt>
                <c:pt idx="37">
                  <c:v>42.7167106580359</c:v>
                </c:pt>
                <c:pt idx="38">
                  <c:v>42.41240705125869</c:v>
                </c:pt>
                <c:pt idx="39">
                  <c:v>42.21794471330603</c:v>
                </c:pt>
                <c:pt idx="40">
                  <c:v>41.13347054150092</c:v>
                </c:pt>
                <c:pt idx="41">
                  <c:v>35.18557456449482</c:v>
                </c:pt>
                <c:pt idx="42">
                  <c:v>32.80403976946744</c:v>
                </c:pt>
                <c:pt idx="43">
                  <c:v>30.98811044402499</c:v>
                </c:pt>
                <c:pt idx="44">
                  <c:v>30.850785928812094</c:v>
                </c:pt>
                <c:pt idx="45">
                  <c:v>25.352368218013222</c:v>
                </c:pt>
                <c:pt idx="46">
                  <c:v>19.854370769531343</c:v>
                </c:pt>
                <c:pt idx="47">
                  <c:v>19.135651388665632</c:v>
                </c:pt>
                <c:pt idx="48">
                  <c:v>18.819044340238836</c:v>
                </c:pt>
                <c:pt idx="49">
                  <c:v>17.58098198277471</c:v>
                </c:pt>
                <c:pt idx="50">
                  <c:v>16.94922420135332</c:v>
                </c:pt>
                <c:pt idx="51">
                  <c:v>16.84745557891716</c:v>
                </c:pt>
                <c:pt idx="52">
                  <c:v>15.949527291135658</c:v>
                </c:pt>
                <c:pt idx="53">
                  <c:v>15.342254030868919</c:v>
                </c:pt>
                <c:pt idx="54">
                  <c:v>9.030785219928005</c:v>
                </c:pt>
                <c:pt idx="55">
                  <c:v>8.541107334697763</c:v>
                </c:pt>
                <c:pt idx="56">
                  <c:v>8.491889165918176</c:v>
                </c:pt>
                <c:pt idx="57">
                  <c:v>8.382888617364195</c:v>
                </c:pt>
                <c:pt idx="58">
                  <c:v>7.998068268194036</c:v>
                </c:pt>
                <c:pt idx="59">
                  <c:v>4.480642903297223</c:v>
                </c:pt>
                <c:pt idx="60">
                  <c:v>3.151904619039627</c:v>
                </c:pt>
                <c:pt idx="61">
                  <c:v>2.7280862130200005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男科</c:v>
                </c:pt>
                <c:pt idx="2">
                  <c:v>关节骨科</c:v>
                </c:pt>
                <c:pt idx="3">
                  <c:v>东区肾病科</c:v>
                </c:pt>
                <c:pt idx="4">
                  <c:v>眼科</c:v>
                </c:pt>
                <c:pt idx="5">
                  <c:v>儿科</c:v>
                </c:pt>
                <c:pt idx="6">
                  <c:v>医院</c:v>
                </c:pt>
                <c:pt idx="7">
                  <c:v>妇二科</c:v>
                </c:pt>
                <c:pt idx="8">
                  <c:v>小儿推拿科</c:v>
                </c:pt>
                <c:pt idx="9">
                  <c:v>消化内科</c:v>
                </c:pt>
                <c:pt idx="10">
                  <c:v>小儿骨科</c:v>
                </c:pt>
                <c:pt idx="11">
                  <c:v>身心医学科</c:v>
                </c:pt>
                <c:pt idx="12">
                  <c:v>微创骨科</c:v>
                </c:pt>
                <c:pt idx="13">
                  <c:v>胸外科</c:v>
                </c:pt>
                <c:pt idx="14">
                  <c:v>脑病一科</c:v>
                </c:pt>
                <c:pt idx="15">
                  <c:v>血液科</c:v>
                </c:pt>
                <c:pt idx="16">
                  <c:v>中医外治中心</c:v>
                </c:pt>
                <c:pt idx="17">
                  <c:v>呼吸内科</c:v>
                </c:pt>
                <c:pt idx="18">
                  <c:v>肿瘤内科</c:v>
                </c:pt>
                <c:pt idx="19">
                  <c:v>肾病科</c:v>
                </c:pt>
                <c:pt idx="20">
                  <c:v>耳鼻喉科</c:v>
                </c:pt>
                <c:pt idx="21">
                  <c:v>周围血管科</c:v>
                </c:pt>
                <c:pt idx="22">
                  <c:v>综合内科</c:v>
                </c:pt>
                <c:pt idx="23">
                  <c:v>风湿病科</c:v>
                </c:pt>
                <c:pt idx="24">
                  <c:v>心病二科</c:v>
                </c:pt>
                <c:pt idx="25">
                  <c:v>心血管内科</c:v>
                </c:pt>
                <c:pt idx="26">
                  <c:v>美容皮肤科</c:v>
                </c:pt>
                <c:pt idx="27">
                  <c:v>妇科妇二科合并</c:v>
                </c:pt>
                <c:pt idx="28">
                  <c:v>脾胃病科</c:v>
                </c:pt>
                <c:pt idx="29">
                  <c:v>肝病科</c:v>
                </c:pt>
                <c:pt idx="30">
                  <c:v>老年医学科</c:v>
                </c:pt>
                <c:pt idx="31">
                  <c:v>西区重症医学科</c:v>
                </c:pt>
                <c:pt idx="32">
                  <c:v>东区重症医学科</c:v>
                </c:pt>
                <c:pt idx="33">
                  <c:v>口腔科</c:v>
                </c:pt>
                <c:pt idx="34">
                  <c:v>妇科</c:v>
                </c:pt>
                <c:pt idx="35">
                  <c:v>神经内科</c:v>
                </c:pt>
                <c:pt idx="36">
                  <c:v>运动损伤骨科</c:v>
                </c:pt>
                <c:pt idx="37">
                  <c:v>重症医学科</c:v>
                </c:pt>
                <c:pt idx="38">
                  <c:v>心病一科</c:v>
                </c:pt>
                <c:pt idx="39">
                  <c:v>神经外科</c:v>
                </c:pt>
                <c:pt idx="40">
                  <c:v>肾脏内科</c:v>
                </c:pt>
                <c:pt idx="41">
                  <c:v>针灸科</c:v>
                </c:pt>
                <c:pt idx="42">
                  <c:v>心病四科</c:v>
                </c:pt>
                <c:pt idx="43">
                  <c:v>脾胃科消化科合并</c:v>
                </c:pt>
                <c:pt idx="44">
                  <c:v>脊柱骨科</c:v>
                </c:pt>
                <c:pt idx="45">
                  <c:v>创伤骨科</c:v>
                </c:pt>
                <c:pt idx="46">
                  <c:v>泌尿外科</c:v>
                </c:pt>
                <c:pt idx="47">
                  <c:v>皮肤科</c:v>
                </c:pt>
                <c:pt idx="48">
                  <c:v>心病三科</c:v>
                </c:pt>
                <c:pt idx="49">
                  <c:v>内分泌科</c:v>
                </c:pt>
                <c:pt idx="50">
                  <c:v>脑病二科</c:v>
                </c:pt>
                <c:pt idx="51">
                  <c:v>脑病三科</c:v>
                </c:pt>
                <c:pt idx="52">
                  <c:v>产科</c:v>
                </c:pt>
                <c:pt idx="53">
                  <c:v>推拿科</c:v>
                </c:pt>
                <c:pt idx="54">
                  <c:v>康复科</c:v>
                </c:pt>
                <c:pt idx="55">
                  <c:v>骨科</c:v>
                </c:pt>
                <c:pt idx="56">
                  <c:v>乳腺甲状腺外科</c:v>
                </c:pt>
                <c:pt idx="57">
                  <c:v>显微骨科</c:v>
                </c:pt>
                <c:pt idx="58">
                  <c:v>普通外科</c:v>
                </c:pt>
                <c:pt idx="59">
                  <c:v>治未病中心</c:v>
                </c:pt>
                <c:pt idx="60">
                  <c:v>肝胆外科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99.18032647044093</c:v>
                </c:pt>
                <c:pt idx="2">
                  <c:v>95.54550168847804</c:v>
                </c:pt>
                <c:pt idx="3">
                  <c:v>93.86682959176068</c:v>
                </c:pt>
                <c:pt idx="4">
                  <c:v>93.79963249851492</c:v>
                </c:pt>
                <c:pt idx="5">
                  <c:v>93.64866900556973</c:v>
                </c:pt>
                <c:pt idx="6">
                  <c:v>90.55638903957238</c:v>
                </c:pt>
                <c:pt idx="7">
                  <c:v>90.53942631673911</c:v>
                </c:pt>
                <c:pt idx="8">
                  <c:v>90.24654610675225</c:v>
                </c:pt>
                <c:pt idx="9">
                  <c:v>84.63112374690601</c:v>
                </c:pt>
                <c:pt idx="10">
                  <c:v>84.167857708118</c:v>
                </c:pt>
                <c:pt idx="11">
                  <c:v>81.12372797853067</c:v>
                </c:pt>
                <c:pt idx="12">
                  <c:v>80.65609897389929</c:v>
                </c:pt>
                <c:pt idx="13">
                  <c:v>78.40800832582248</c:v>
                </c:pt>
                <c:pt idx="14">
                  <c:v>76.58439448821711</c:v>
                </c:pt>
                <c:pt idx="15">
                  <c:v>74.646012649667</c:v>
                </c:pt>
                <c:pt idx="16">
                  <c:v>73.68033714172957</c:v>
                </c:pt>
                <c:pt idx="17">
                  <c:v>71.37133727011648</c:v>
                </c:pt>
                <c:pt idx="18">
                  <c:v>70.52702264388545</c:v>
                </c:pt>
                <c:pt idx="19">
                  <c:v>70.47013522480415</c:v>
                </c:pt>
                <c:pt idx="20">
                  <c:v>67.17877547147005</c:v>
                </c:pt>
                <c:pt idx="21">
                  <c:v>65.51986627926622</c:v>
                </c:pt>
                <c:pt idx="22">
                  <c:v>63.45236107048635</c:v>
                </c:pt>
                <c:pt idx="23">
                  <c:v>57.72025806337218</c:v>
                </c:pt>
                <c:pt idx="24">
                  <c:v>56.7730938552469</c:v>
                </c:pt>
                <c:pt idx="25">
                  <c:v>54.82958282842017</c:v>
                </c:pt>
                <c:pt idx="26">
                  <c:v>52.12883466560325</c:v>
                </c:pt>
                <c:pt idx="27">
                  <c:v>50.655690578681714</c:v>
                </c:pt>
                <c:pt idx="28">
                  <c:v>43.655836707173755</c:v>
                </c:pt>
                <c:pt idx="29">
                  <c:v>43.515403665165316</c:v>
                </c:pt>
                <c:pt idx="30">
                  <c:v>42.557511355352354</c:v>
                </c:pt>
                <c:pt idx="31">
                  <c:v>41.261420372807585</c:v>
                </c:pt>
                <c:pt idx="32">
                  <c:v>41.106044740069485</c:v>
                </c:pt>
                <c:pt idx="33">
                  <c:v>40.1021179230906</c:v>
                </c:pt>
                <c:pt idx="34">
                  <c:v>37.53660728739704</c:v>
                </c:pt>
                <c:pt idx="35">
                  <c:v>36.01418694783895</c:v>
                </c:pt>
                <c:pt idx="36">
                  <c:v>34.24796708915774</c:v>
                </c:pt>
                <c:pt idx="37">
                  <c:v>33.47986033582542</c:v>
                </c:pt>
                <c:pt idx="38">
                  <c:v>29.30598719646985</c:v>
                </c:pt>
                <c:pt idx="39">
                  <c:v>27.753589842266507</c:v>
                </c:pt>
                <c:pt idx="40">
                  <c:v>26.4066309497489</c:v>
                </c:pt>
                <c:pt idx="41">
                  <c:v>26.369002318412758</c:v>
                </c:pt>
                <c:pt idx="42">
                  <c:v>26.22625638678421</c:v>
                </c:pt>
                <c:pt idx="43">
                  <c:v>26.089372047735964</c:v>
                </c:pt>
                <c:pt idx="44">
                  <c:v>24.31421338769503</c:v>
                </c:pt>
                <c:pt idx="45">
                  <c:v>22.207011399288874</c:v>
                </c:pt>
                <c:pt idx="46">
                  <c:v>22.126311972182318</c:v>
                </c:pt>
                <c:pt idx="47">
                  <c:v>20.950013955709746</c:v>
                </c:pt>
                <c:pt idx="48">
                  <c:v>20.804916567610178</c:v>
                </c:pt>
                <c:pt idx="49">
                  <c:v>20.07716144160167</c:v>
                </c:pt>
                <c:pt idx="50">
                  <c:v>18.726702338628908</c:v>
                </c:pt>
                <c:pt idx="51">
                  <c:v>17.925172395620034</c:v>
                </c:pt>
                <c:pt idx="52">
                  <c:v>16.841393243612362</c:v>
                </c:pt>
                <c:pt idx="53">
                  <c:v>15.76280231688558</c:v>
                </c:pt>
                <c:pt idx="54">
                  <c:v>14.133058542165479</c:v>
                </c:pt>
                <c:pt idx="55">
                  <c:v>10.917184371593558</c:v>
                </c:pt>
                <c:pt idx="56">
                  <c:v>8.72052051833434</c:v>
                </c:pt>
                <c:pt idx="57">
                  <c:v>5.826421377477565</c:v>
                </c:pt>
                <c:pt idx="58">
                  <c:v>5.147660033733625</c:v>
                </c:pt>
                <c:pt idx="59">
                  <c:v>3.0690140846064216</c:v>
                </c:pt>
                <c:pt idx="60">
                  <c:v>2.9710099980940283</c:v>
                </c:pt>
                <c:pt idx="61">
                  <c:v>0.24778652449937758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泌尿外科</c:v>
                </c:pt>
                <c:pt idx="2">
                  <c:v>肝胆外科</c:v>
                </c:pt>
                <c:pt idx="3">
                  <c:v>心病一科</c:v>
                </c:pt>
                <c:pt idx="4">
                  <c:v>耳鼻喉科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运动损伤骨科</c:v>
                </c:pt>
                <c:pt idx="8">
                  <c:v>神经外科</c:v>
                </c:pt>
                <c:pt idx="9">
                  <c:v>显微骨科</c:v>
                </c:pt>
                <c:pt idx="10">
                  <c:v>脑病三科</c:v>
                </c:pt>
                <c:pt idx="11">
                  <c:v>肛肠科</c:v>
                </c:pt>
                <c:pt idx="12">
                  <c:v>中医外治中心</c:v>
                </c:pt>
                <c:pt idx="13">
                  <c:v>心病二科</c:v>
                </c:pt>
                <c:pt idx="14">
                  <c:v>脾胃病科</c:v>
                </c:pt>
                <c:pt idx="15">
                  <c:v>西区重症医学科</c:v>
                </c:pt>
                <c:pt idx="16">
                  <c:v>小儿推拿科</c:v>
                </c:pt>
                <c:pt idx="17">
                  <c:v>口腔科</c:v>
                </c:pt>
                <c:pt idx="18">
                  <c:v>身心医学科</c:v>
                </c:pt>
                <c:pt idx="19">
                  <c:v>妇二科</c:v>
                </c:pt>
                <c:pt idx="20">
                  <c:v>重症医学科</c:v>
                </c:pt>
                <c:pt idx="21">
                  <c:v>中医经典科</c:v>
                </c:pt>
                <c:pt idx="22">
                  <c:v>肿瘤内科</c:v>
                </c:pt>
                <c:pt idx="23">
                  <c:v>男科</c:v>
                </c:pt>
                <c:pt idx="24">
                  <c:v>风湿病科</c:v>
                </c:pt>
                <c:pt idx="25">
                  <c:v>针灸科</c:v>
                </c:pt>
                <c:pt idx="26">
                  <c:v>周围血管科</c:v>
                </c:pt>
                <c:pt idx="27">
                  <c:v>脑病二科</c:v>
                </c:pt>
                <c:pt idx="28">
                  <c:v>心血管内科</c:v>
                </c:pt>
                <c:pt idx="29">
                  <c:v>普通外科</c:v>
                </c:pt>
                <c:pt idx="30">
                  <c:v>肝病科</c:v>
                </c:pt>
                <c:pt idx="31">
                  <c:v>脾胃科消化科合并</c:v>
                </c:pt>
                <c:pt idx="32">
                  <c:v>关节骨科</c:v>
                </c:pt>
                <c:pt idx="33">
                  <c:v>骨科</c:v>
                </c:pt>
                <c:pt idx="34">
                  <c:v>眼科</c:v>
                </c:pt>
                <c:pt idx="35">
                  <c:v>心病四科</c:v>
                </c:pt>
                <c:pt idx="36">
                  <c:v>小儿骨科</c:v>
                </c:pt>
                <c:pt idx="37">
                  <c:v>综合内科</c:v>
                </c:pt>
                <c:pt idx="38">
                  <c:v>呼吸内科</c:v>
                </c:pt>
                <c:pt idx="39">
                  <c:v>心病三科</c:v>
                </c:pt>
                <c:pt idx="40">
                  <c:v>妇科</c:v>
                </c:pt>
                <c:pt idx="41">
                  <c:v>康复科</c:v>
                </c:pt>
                <c:pt idx="42">
                  <c:v>神经内科</c:v>
                </c:pt>
                <c:pt idx="43">
                  <c:v>脑病一科</c:v>
                </c:pt>
                <c:pt idx="44">
                  <c:v>肾病科</c:v>
                </c:pt>
                <c:pt idx="45">
                  <c:v>胸外科</c:v>
                </c:pt>
                <c:pt idx="46">
                  <c:v>脊柱骨科</c:v>
                </c:pt>
                <c:pt idx="47">
                  <c:v>儿科</c:v>
                </c:pt>
                <c:pt idx="48">
                  <c:v>内分泌科</c:v>
                </c:pt>
                <c:pt idx="49">
                  <c:v>医院</c:v>
                </c:pt>
                <c:pt idx="50">
                  <c:v>妇科妇二科合并</c:v>
                </c:pt>
                <c:pt idx="51">
                  <c:v>微创骨科</c:v>
                </c:pt>
                <c:pt idx="52">
                  <c:v>创伤骨科</c:v>
                </c:pt>
                <c:pt idx="53">
                  <c:v>皮肤科</c:v>
                </c:pt>
                <c:pt idx="54">
                  <c:v>治未病中心</c:v>
                </c:pt>
                <c:pt idx="55">
                  <c:v>东区重症医学科</c:v>
                </c:pt>
                <c:pt idx="56">
                  <c:v>乳腺甲状腺外科</c:v>
                </c:pt>
                <c:pt idx="57">
                  <c:v>血液科</c:v>
                </c:pt>
                <c:pt idx="58">
                  <c:v>消化内科</c:v>
                </c:pt>
                <c:pt idx="59">
                  <c:v>推拿科</c:v>
                </c:pt>
                <c:pt idx="60">
                  <c:v>肾脏内科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96.92673875586804</c:v>
                </c:pt>
                <c:pt idx="2">
                  <c:v>95.10789755246202</c:v>
                </c:pt>
                <c:pt idx="3">
                  <c:v>94.83772708574631</c:v>
                </c:pt>
                <c:pt idx="4">
                  <c:v>92.85958026336806</c:v>
                </c:pt>
                <c:pt idx="5">
                  <c:v>91.28823832439295</c:v>
                </c:pt>
                <c:pt idx="6">
                  <c:v>91.03493616873828</c:v>
                </c:pt>
                <c:pt idx="7">
                  <c:v>89.27233538930821</c:v>
                </c:pt>
                <c:pt idx="8">
                  <c:v>88.91777744339694</c:v>
                </c:pt>
                <c:pt idx="9">
                  <c:v>87.97804712019334</c:v>
                </c:pt>
                <c:pt idx="10">
                  <c:v>87.69547221799068</c:v>
                </c:pt>
                <c:pt idx="11">
                  <c:v>81.33769091423117</c:v>
                </c:pt>
                <c:pt idx="12">
                  <c:v>80.4088554263779</c:v>
                </c:pt>
                <c:pt idx="13">
                  <c:v>80.20824761104238</c:v>
                </c:pt>
                <c:pt idx="14">
                  <c:v>76.72563117565406</c:v>
                </c:pt>
                <c:pt idx="15">
                  <c:v>76.36529070828999</c:v>
                </c:pt>
                <c:pt idx="16">
                  <c:v>75.7907051475819</c:v>
                </c:pt>
                <c:pt idx="17">
                  <c:v>73.5857112477571</c:v>
                </c:pt>
                <c:pt idx="18">
                  <c:v>72.24233301459694</c:v>
                </c:pt>
                <c:pt idx="19">
                  <c:v>70.57035847072761</c:v>
                </c:pt>
                <c:pt idx="20">
                  <c:v>70.3238307345894</c:v>
                </c:pt>
                <c:pt idx="21">
                  <c:v>69.25412673438832</c:v>
                </c:pt>
                <c:pt idx="22">
                  <c:v>68.72149563711962</c:v>
                </c:pt>
                <c:pt idx="23">
                  <c:v>68.71570402905562</c:v>
                </c:pt>
                <c:pt idx="24">
                  <c:v>67.35796399053072</c:v>
                </c:pt>
                <c:pt idx="25">
                  <c:v>64.54472466764186</c:v>
                </c:pt>
                <c:pt idx="26">
                  <c:v>64.47024442493759</c:v>
                </c:pt>
                <c:pt idx="27">
                  <c:v>64.46399901490422</c:v>
                </c:pt>
                <c:pt idx="28">
                  <c:v>64.22281918083007</c:v>
                </c:pt>
                <c:pt idx="29">
                  <c:v>62.33447206276725</c:v>
                </c:pt>
                <c:pt idx="30">
                  <c:v>60.25315030899489</c:v>
                </c:pt>
                <c:pt idx="31">
                  <c:v>60.040443621576394</c:v>
                </c:pt>
                <c:pt idx="32">
                  <c:v>54.846324206446894</c:v>
                </c:pt>
                <c:pt idx="33">
                  <c:v>52.9996008990784</c:v>
                </c:pt>
                <c:pt idx="34">
                  <c:v>50.00957969671929</c:v>
                </c:pt>
                <c:pt idx="35">
                  <c:v>48.806216071495456</c:v>
                </c:pt>
                <c:pt idx="36">
                  <c:v>47.047855402433434</c:v>
                </c:pt>
                <c:pt idx="37">
                  <c:v>45.8521595752733</c:v>
                </c:pt>
                <c:pt idx="38">
                  <c:v>44.712844619376156</c:v>
                </c:pt>
                <c:pt idx="39">
                  <c:v>44.68385767997831</c:v>
                </c:pt>
                <c:pt idx="40">
                  <c:v>40.25729176804041</c:v>
                </c:pt>
                <c:pt idx="41">
                  <c:v>37.79653340171073</c:v>
                </c:pt>
                <c:pt idx="42">
                  <c:v>35.835350780142726</c:v>
                </c:pt>
                <c:pt idx="43">
                  <c:v>34.66748522603862</c:v>
                </c:pt>
                <c:pt idx="44">
                  <c:v>30.8575903524465</c:v>
                </c:pt>
                <c:pt idx="45">
                  <c:v>30.809564644087978</c:v>
                </c:pt>
                <c:pt idx="46">
                  <c:v>30.650499298432504</c:v>
                </c:pt>
                <c:pt idx="47">
                  <c:v>24.935461574701332</c:v>
                </c:pt>
                <c:pt idx="48">
                  <c:v>24.18768067047418</c:v>
                </c:pt>
                <c:pt idx="49">
                  <c:v>23.434282721019635</c:v>
                </c:pt>
                <c:pt idx="50">
                  <c:v>23.407085445362124</c:v>
                </c:pt>
                <c:pt idx="51">
                  <c:v>21.99631174461504</c:v>
                </c:pt>
                <c:pt idx="52">
                  <c:v>21.897748648397265</c:v>
                </c:pt>
                <c:pt idx="53">
                  <c:v>21.79933495637203</c:v>
                </c:pt>
                <c:pt idx="54">
                  <c:v>21.158141600854858</c:v>
                </c:pt>
                <c:pt idx="55">
                  <c:v>20.024439275123026</c:v>
                </c:pt>
                <c:pt idx="56">
                  <c:v>19.94838242827891</c:v>
                </c:pt>
                <c:pt idx="57">
                  <c:v>19.207297626526515</c:v>
                </c:pt>
                <c:pt idx="58">
                  <c:v>15.79965750003525</c:v>
                </c:pt>
                <c:pt idx="59">
                  <c:v>14.03193145685029</c:v>
                </c:pt>
                <c:pt idx="60">
                  <c:v>10.258421531316635</c:v>
                </c:pt>
                <c:pt idx="61">
                  <c:v>4.560694846236695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小儿推拿科</c:v>
                </c:pt>
                <c:pt idx="2">
                  <c:v>耳鼻喉科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产科</c:v>
                </c:pt>
                <c:pt idx="7">
                  <c:v>推拿科</c:v>
                </c:pt>
                <c:pt idx="8">
                  <c:v>脊柱骨科</c:v>
                </c:pt>
                <c:pt idx="9">
                  <c:v>中医经典科</c:v>
                </c:pt>
                <c:pt idx="10">
                  <c:v>运动损伤骨科</c:v>
                </c:pt>
                <c:pt idx="11">
                  <c:v>乳腺甲状腺外科</c:v>
                </c:pt>
                <c:pt idx="12">
                  <c:v>肾病科</c:v>
                </c:pt>
                <c:pt idx="13">
                  <c:v>脑病一科</c:v>
                </c:pt>
                <c:pt idx="14">
                  <c:v>儿科</c:v>
                </c:pt>
                <c:pt idx="15">
                  <c:v>脑病二科</c:v>
                </c:pt>
                <c:pt idx="16">
                  <c:v>心病二科</c:v>
                </c:pt>
                <c:pt idx="17">
                  <c:v>综合内科</c:v>
                </c:pt>
                <c:pt idx="18">
                  <c:v>心病四科</c:v>
                </c:pt>
                <c:pt idx="19">
                  <c:v>微创骨科</c:v>
                </c:pt>
                <c:pt idx="20">
                  <c:v>泌尿外科</c:v>
                </c:pt>
                <c:pt idx="21">
                  <c:v>康复科</c:v>
                </c:pt>
                <c:pt idx="22">
                  <c:v>神经内科</c:v>
                </c:pt>
                <c:pt idx="23">
                  <c:v>治未病中心</c:v>
                </c:pt>
                <c:pt idx="24">
                  <c:v>男科</c:v>
                </c:pt>
                <c:pt idx="25">
                  <c:v>骨科</c:v>
                </c:pt>
                <c:pt idx="26">
                  <c:v>胸外科</c:v>
                </c:pt>
                <c:pt idx="27">
                  <c:v>妇二科</c:v>
                </c:pt>
                <c:pt idx="28">
                  <c:v>针灸科</c:v>
                </c:pt>
                <c:pt idx="29">
                  <c:v>普通外科</c:v>
                </c:pt>
                <c:pt idx="30">
                  <c:v>皮肤科</c:v>
                </c:pt>
                <c:pt idx="31">
                  <c:v>西区重症医学科</c:v>
                </c:pt>
                <c:pt idx="32">
                  <c:v>血液科</c:v>
                </c:pt>
                <c:pt idx="33">
                  <c:v>眼科</c:v>
                </c:pt>
                <c:pt idx="34">
                  <c:v>肾脏内科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小儿骨科</c:v>
                </c:pt>
                <c:pt idx="38">
                  <c:v>心病三科</c:v>
                </c:pt>
                <c:pt idx="39">
                  <c:v>身心医学科</c:v>
                </c:pt>
                <c:pt idx="40">
                  <c:v>消化内科</c:v>
                </c:pt>
                <c:pt idx="41">
                  <c:v>肝病科</c:v>
                </c:pt>
                <c:pt idx="42">
                  <c:v>医院</c:v>
                </c:pt>
                <c:pt idx="43">
                  <c:v>呼吸内科</c:v>
                </c:pt>
                <c:pt idx="44">
                  <c:v>妇科</c:v>
                </c:pt>
                <c:pt idx="45">
                  <c:v>脾胃病科</c:v>
                </c:pt>
                <c:pt idx="46">
                  <c:v>周围血管科</c:v>
                </c:pt>
                <c:pt idx="47">
                  <c:v>内分泌科</c:v>
                </c:pt>
                <c:pt idx="48">
                  <c:v>创伤骨科</c:v>
                </c:pt>
                <c:pt idx="49">
                  <c:v>关节骨科</c:v>
                </c:pt>
                <c:pt idx="50">
                  <c:v>脾胃科消化科合并</c:v>
                </c:pt>
                <c:pt idx="51">
                  <c:v>心病一科</c:v>
                </c:pt>
                <c:pt idx="52">
                  <c:v>东区肾病科</c:v>
                </c:pt>
                <c:pt idx="53">
                  <c:v>老年医学科</c:v>
                </c:pt>
                <c:pt idx="54">
                  <c:v>显微骨科</c:v>
                </c:pt>
                <c:pt idx="55">
                  <c:v>重症医学科</c:v>
                </c:pt>
                <c:pt idx="56">
                  <c:v>神经外科</c:v>
                </c:pt>
                <c:pt idx="57">
                  <c:v>风湿病科</c:v>
                </c:pt>
                <c:pt idx="58">
                  <c:v>中医外治中心</c:v>
                </c:pt>
                <c:pt idx="59">
                  <c:v>心血管内科</c:v>
                </c:pt>
                <c:pt idx="60">
                  <c:v>肝胆外科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99.2487268636613</c:v>
                </c:pt>
                <c:pt idx="2">
                  <c:v>98.95007123335697</c:v>
                </c:pt>
                <c:pt idx="3">
                  <c:v>97.94075715233997</c:v>
                </c:pt>
                <c:pt idx="4">
                  <c:v>95.50109246617005</c:v>
                </c:pt>
                <c:pt idx="5">
                  <c:v>95.385174014386</c:v>
                </c:pt>
                <c:pt idx="6">
                  <c:v>94.94679424893204</c:v>
                </c:pt>
                <c:pt idx="7">
                  <c:v>94.34907724930252</c:v>
                </c:pt>
                <c:pt idx="8">
                  <c:v>91.11108914430602</c:v>
                </c:pt>
                <c:pt idx="9">
                  <c:v>90.29471475350229</c:v>
                </c:pt>
                <c:pt idx="10">
                  <c:v>90.19635630778261</c:v>
                </c:pt>
                <c:pt idx="11">
                  <c:v>89.80459825855377</c:v>
                </c:pt>
                <c:pt idx="12">
                  <c:v>89.39589286343961</c:v>
                </c:pt>
                <c:pt idx="13">
                  <c:v>86.31799706029196</c:v>
                </c:pt>
                <c:pt idx="14">
                  <c:v>83.52125459180387</c:v>
                </c:pt>
                <c:pt idx="15">
                  <c:v>83.40271573469776</c:v>
                </c:pt>
                <c:pt idx="16">
                  <c:v>83.06854746943304</c:v>
                </c:pt>
                <c:pt idx="17">
                  <c:v>78.80975302535913</c:v>
                </c:pt>
                <c:pt idx="18">
                  <c:v>75.64425671967915</c:v>
                </c:pt>
                <c:pt idx="19">
                  <c:v>72.66748614717757</c:v>
                </c:pt>
                <c:pt idx="20">
                  <c:v>70.66005799628837</c:v>
                </c:pt>
                <c:pt idx="21">
                  <c:v>69.3783438404269</c:v>
                </c:pt>
                <c:pt idx="22">
                  <c:v>68.09829784710011</c:v>
                </c:pt>
                <c:pt idx="23">
                  <c:v>65.39454004192042</c:v>
                </c:pt>
                <c:pt idx="24">
                  <c:v>65.33190337620105</c:v>
                </c:pt>
                <c:pt idx="25">
                  <c:v>63.73569924564241</c:v>
                </c:pt>
                <c:pt idx="26">
                  <c:v>63.01135517482262</c:v>
                </c:pt>
                <c:pt idx="27">
                  <c:v>61.23032131077476</c:v>
                </c:pt>
                <c:pt idx="28">
                  <c:v>60.60334506170949</c:v>
                </c:pt>
                <c:pt idx="29">
                  <c:v>59.708471916907236</c:v>
                </c:pt>
                <c:pt idx="30">
                  <c:v>54.918337141043104</c:v>
                </c:pt>
                <c:pt idx="31">
                  <c:v>53.999440251391604</c:v>
                </c:pt>
                <c:pt idx="32">
                  <c:v>53.540905897426555</c:v>
                </c:pt>
                <c:pt idx="33">
                  <c:v>52.374904638630525</c:v>
                </c:pt>
                <c:pt idx="34">
                  <c:v>51.376923783796045</c:v>
                </c:pt>
                <c:pt idx="35">
                  <c:v>51.05004154037274</c:v>
                </c:pt>
                <c:pt idx="36">
                  <c:v>48.1840048786107</c:v>
                </c:pt>
                <c:pt idx="37">
                  <c:v>47.03454581021487</c:v>
                </c:pt>
                <c:pt idx="38">
                  <c:v>45.49331808580977</c:v>
                </c:pt>
                <c:pt idx="39">
                  <c:v>40.19860750397215</c:v>
                </c:pt>
                <c:pt idx="40">
                  <c:v>38.70538222251191</c:v>
                </c:pt>
                <c:pt idx="41">
                  <c:v>37.06189017732763</c:v>
                </c:pt>
                <c:pt idx="42">
                  <c:v>35.111719942578944</c:v>
                </c:pt>
                <c:pt idx="43">
                  <c:v>34.825280063578646</c:v>
                </c:pt>
                <c:pt idx="44">
                  <c:v>34.19645485164661</c:v>
                </c:pt>
                <c:pt idx="45">
                  <c:v>34.09361212055083</c:v>
                </c:pt>
                <c:pt idx="46">
                  <c:v>30.316160793021268</c:v>
                </c:pt>
                <c:pt idx="47">
                  <c:v>30.013617903294172</c:v>
                </c:pt>
                <c:pt idx="48">
                  <c:v>27.294263361621436</c:v>
                </c:pt>
                <c:pt idx="49">
                  <c:v>26.18706601660447</c:v>
                </c:pt>
                <c:pt idx="50">
                  <c:v>25.59134602919751</c:v>
                </c:pt>
                <c:pt idx="51">
                  <c:v>25.48345613106174</c:v>
                </c:pt>
                <c:pt idx="52">
                  <c:v>23.515280722895593</c:v>
                </c:pt>
                <c:pt idx="53">
                  <c:v>21.128898417175282</c:v>
                </c:pt>
                <c:pt idx="54">
                  <c:v>18.226151371154668</c:v>
                </c:pt>
                <c:pt idx="55">
                  <c:v>14.865516863166443</c:v>
                </c:pt>
                <c:pt idx="56">
                  <c:v>10.054123055324588</c:v>
                </c:pt>
                <c:pt idx="57">
                  <c:v>7.379410594458709</c:v>
                </c:pt>
                <c:pt idx="58">
                  <c:v>6.09499165894259</c:v>
                </c:pt>
                <c:pt idx="59">
                  <c:v>3.8052003328135564</c:v>
                </c:pt>
                <c:pt idx="60">
                  <c:v>2.31901603809353</c:v>
                </c:pt>
                <c:pt idx="61">
                  <c:v>1.811408638116708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脾胃科消化科合并</c:v>
                </c:pt>
                <c:pt idx="2">
                  <c:v>治未病中心</c:v>
                </c:pt>
                <c:pt idx="3">
                  <c:v>肾病科</c:v>
                </c:pt>
                <c:pt idx="4">
                  <c:v>妇科妇二科合并</c:v>
                </c:pt>
                <c:pt idx="5">
                  <c:v>中医经典科</c:v>
                </c:pt>
                <c:pt idx="6">
                  <c:v>显微骨科</c:v>
                </c:pt>
                <c:pt idx="7">
                  <c:v>呼吸内科</c:v>
                </c:pt>
                <c:pt idx="8">
                  <c:v>脊柱骨科</c:v>
                </c:pt>
                <c:pt idx="9">
                  <c:v>肝病科</c:v>
                </c:pt>
                <c:pt idx="10">
                  <c:v>心病四科</c:v>
                </c:pt>
                <c:pt idx="11">
                  <c:v>脑病三科</c:v>
                </c:pt>
                <c:pt idx="12">
                  <c:v>创伤骨科</c:v>
                </c:pt>
                <c:pt idx="13">
                  <c:v>中医外治中心</c:v>
                </c:pt>
                <c:pt idx="14">
                  <c:v>眼科</c:v>
                </c:pt>
                <c:pt idx="15">
                  <c:v>脑病一科</c:v>
                </c:pt>
                <c:pt idx="16">
                  <c:v>脾胃病科</c:v>
                </c:pt>
                <c:pt idx="17">
                  <c:v>儿科</c:v>
                </c:pt>
                <c:pt idx="18">
                  <c:v>肝胆外科</c:v>
                </c:pt>
                <c:pt idx="19">
                  <c:v>神经内科</c:v>
                </c:pt>
                <c:pt idx="20">
                  <c:v>东区肾病科</c:v>
                </c:pt>
                <c:pt idx="21">
                  <c:v>身心医学科</c:v>
                </c:pt>
                <c:pt idx="22">
                  <c:v>东区重症医学科</c:v>
                </c:pt>
                <c:pt idx="23">
                  <c:v>心病一科</c:v>
                </c:pt>
                <c:pt idx="24">
                  <c:v>微创骨科</c:v>
                </c:pt>
                <c:pt idx="25">
                  <c:v>美容皮肤科</c:v>
                </c:pt>
                <c:pt idx="26">
                  <c:v>乳腺甲状腺外科</c:v>
                </c:pt>
                <c:pt idx="27">
                  <c:v>耳鼻喉科</c:v>
                </c:pt>
                <c:pt idx="28">
                  <c:v>重症医学科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妇科</c:v>
                </c:pt>
                <c:pt idx="32">
                  <c:v>康复科</c:v>
                </c:pt>
                <c:pt idx="33">
                  <c:v>周围血管科</c:v>
                </c:pt>
                <c:pt idx="34">
                  <c:v>神经外科</c:v>
                </c:pt>
                <c:pt idx="35">
                  <c:v>内分泌科</c:v>
                </c:pt>
                <c:pt idx="36">
                  <c:v>医院</c:v>
                </c:pt>
                <c:pt idx="37">
                  <c:v>胸外科</c:v>
                </c:pt>
                <c:pt idx="38">
                  <c:v>肾脏内科</c:v>
                </c:pt>
                <c:pt idx="39">
                  <c:v>消化内科</c:v>
                </c:pt>
                <c:pt idx="40">
                  <c:v>针灸科</c:v>
                </c:pt>
                <c:pt idx="41">
                  <c:v>血液科</c:v>
                </c:pt>
                <c:pt idx="42">
                  <c:v>老年医学科</c:v>
                </c:pt>
                <c:pt idx="43">
                  <c:v>肛肠科</c:v>
                </c:pt>
                <c:pt idx="44">
                  <c:v>皮肤科</c:v>
                </c:pt>
                <c:pt idx="45">
                  <c:v>运动损伤骨科</c:v>
                </c:pt>
                <c:pt idx="46">
                  <c:v>推拿科</c:v>
                </c:pt>
                <c:pt idx="47">
                  <c:v>关节骨科</c:v>
                </c:pt>
                <c:pt idx="48">
                  <c:v>骨科</c:v>
                </c:pt>
                <c:pt idx="49">
                  <c:v>产科</c:v>
                </c:pt>
                <c:pt idx="50">
                  <c:v>肿瘤内科</c:v>
                </c:pt>
                <c:pt idx="51">
                  <c:v>心血管内科</c:v>
                </c:pt>
                <c:pt idx="52">
                  <c:v>西区重症医学科</c:v>
                </c:pt>
                <c:pt idx="53">
                  <c:v>泌尿外科</c:v>
                </c:pt>
                <c:pt idx="54">
                  <c:v>口腔科</c:v>
                </c:pt>
                <c:pt idx="55">
                  <c:v>综合内科</c:v>
                </c:pt>
                <c:pt idx="56">
                  <c:v>心病三科</c:v>
                </c:pt>
                <c:pt idx="57">
                  <c:v>风湿病科</c:v>
                </c:pt>
                <c:pt idx="58">
                  <c:v>心病二科</c:v>
                </c:pt>
                <c:pt idx="59">
                  <c:v>男科</c:v>
                </c:pt>
                <c:pt idx="60">
                  <c:v>妇二科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99.61606358431986</c:v>
                </c:pt>
                <c:pt idx="2">
                  <c:v>98.04268088825746</c:v>
                </c:pt>
                <c:pt idx="3">
                  <c:v>97.97104864902765</c:v>
                </c:pt>
                <c:pt idx="4">
                  <c:v>97.66519593084448</c:v>
                </c:pt>
                <c:pt idx="5">
                  <c:v>96.45085333423636</c:v>
                </c:pt>
                <c:pt idx="6">
                  <c:v>93.8782682011048</c:v>
                </c:pt>
                <c:pt idx="7">
                  <c:v>91.91317649093844</c:v>
                </c:pt>
                <c:pt idx="8">
                  <c:v>89.66648620686553</c:v>
                </c:pt>
                <c:pt idx="9">
                  <c:v>89.29815366349943</c:v>
                </c:pt>
                <c:pt idx="10">
                  <c:v>88.06663826220988</c:v>
                </c:pt>
                <c:pt idx="11">
                  <c:v>87.73819484747587</c:v>
                </c:pt>
                <c:pt idx="12">
                  <c:v>87.20530133019773</c:v>
                </c:pt>
                <c:pt idx="13">
                  <c:v>85.00004268629183</c:v>
                </c:pt>
                <c:pt idx="14">
                  <c:v>81.4208783999698</c:v>
                </c:pt>
                <c:pt idx="15">
                  <c:v>79.96471254575093</c:v>
                </c:pt>
                <c:pt idx="16">
                  <c:v>79.83740919131714</c:v>
                </c:pt>
                <c:pt idx="17">
                  <c:v>79.35701288125523</c:v>
                </c:pt>
                <c:pt idx="18">
                  <c:v>79.09843576738209</c:v>
                </c:pt>
                <c:pt idx="19">
                  <c:v>71.6686243995088</c:v>
                </c:pt>
                <c:pt idx="20">
                  <c:v>71.10710438902402</c:v>
                </c:pt>
                <c:pt idx="21">
                  <c:v>68.6160203262945</c:v>
                </c:pt>
                <c:pt idx="22">
                  <c:v>68.45847135875648</c:v>
                </c:pt>
                <c:pt idx="23">
                  <c:v>65.83987593243262</c:v>
                </c:pt>
                <c:pt idx="24">
                  <c:v>64.01936532907612</c:v>
                </c:pt>
                <c:pt idx="25">
                  <c:v>62.75783432552994</c:v>
                </c:pt>
                <c:pt idx="26">
                  <c:v>60.8006618786885</c:v>
                </c:pt>
                <c:pt idx="27">
                  <c:v>60.72040867320363</c:v>
                </c:pt>
                <c:pt idx="28">
                  <c:v>60.23917012324303</c:v>
                </c:pt>
                <c:pt idx="29">
                  <c:v>58.545986758173036</c:v>
                </c:pt>
                <c:pt idx="30">
                  <c:v>58.130494254729925</c:v>
                </c:pt>
                <c:pt idx="31">
                  <c:v>57.847665030340785</c:v>
                </c:pt>
                <c:pt idx="32">
                  <c:v>55.26009366937312</c:v>
                </c:pt>
                <c:pt idx="33">
                  <c:v>54.389435067501786</c:v>
                </c:pt>
                <c:pt idx="34">
                  <c:v>53.998435379147196</c:v>
                </c:pt>
                <c:pt idx="35">
                  <c:v>53.94871242551503</c:v>
                </c:pt>
                <c:pt idx="36">
                  <c:v>52.68671053835573</c:v>
                </c:pt>
                <c:pt idx="37">
                  <c:v>50.15266454309392</c:v>
                </c:pt>
                <c:pt idx="38">
                  <c:v>47.26346614260256</c:v>
                </c:pt>
                <c:pt idx="39">
                  <c:v>46.275546416463854</c:v>
                </c:pt>
                <c:pt idx="40">
                  <c:v>45.735491058276494</c:v>
                </c:pt>
                <c:pt idx="41">
                  <c:v>42.98134634755097</c:v>
                </c:pt>
                <c:pt idx="42">
                  <c:v>41.989871299271776</c:v>
                </c:pt>
                <c:pt idx="43">
                  <c:v>41.771279153346185</c:v>
                </c:pt>
                <c:pt idx="44">
                  <c:v>41.304194556783465</c:v>
                </c:pt>
                <c:pt idx="45">
                  <c:v>41.300508746496696</c:v>
                </c:pt>
                <c:pt idx="46">
                  <c:v>37.57088483965932</c:v>
                </c:pt>
                <c:pt idx="47">
                  <c:v>35.0054827131382</c:v>
                </c:pt>
                <c:pt idx="48">
                  <c:v>34.419756118221365</c:v>
                </c:pt>
                <c:pt idx="49">
                  <c:v>25.9947414258564</c:v>
                </c:pt>
                <c:pt idx="50">
                  <c:v>24.02431484908788</c:v>
                </c:pt>
                <c:pt idx="51">
                  <c:v>22.442868292601194</c:v>
                </c:pt>
                <c:pt idx="52">
                  <c:v>22.235483419100305</c:v>
                </c:pt>
                <c:pt idx="53">
                  <c:v>16.91435539257481</c:v>
                </c:pt>
                <c:pt idx="54">
                  <c:v>11.352886602666013</c:v>
                </c:pt>
                <c:pt idx="55">
                  <c:v>10.661387804047571</c:v>
                </c:pt>
                <c:pt idx="56">
                  <c:v>9.270500668667566</c:v>
                </c:pt>
                <c:pt idx="57">
                  <c:v>8.13628589278132</c:v>
                </c:pt>
                <c:pt idx="58">
                  <c:v>7.227652670336776</c:v>
                </c:pt>
                <c:pt idx="59">
                  <c:v>4.97363895430796</c:v>
                </c:pt>
                <c:pt idx="60">
                  <c:v>2.974027353071537</c:v>
                </c:pt>
                <c:pt idx="61">
                  <c:v>2.4549988002361487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普通外科</c:v>
                </c:pt>
                <c:pt idx="2">
                  <c:v>神经内科</c:v>
                </c:pt>
                <c:pt idx="3">
                  <c:v>产科</c:v>
                </c:pt>
                <c:pt idx="4">
                  <c:v>运动损伤骨科</c:v>
                </c:pt>
                <c:pt idx="5">
                  <c:v>耳鼻喉科</c:v>
                </c:pt>
                <c:pt idx="6">
                  <c:v>显微骨科</c:v>
                </c:pt>
                <c:pt idx="7">
                  <c:v>脾胃病科</c:v>
                </c:pt>
                <c:pt idx="8">
                  <c:v>妇科</c:v>
                </c:pt>
                <c:pt idx="9">
                  <c:v>西区重症医学科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肝胆外科</c:v>
                </c:pt>
                <c:pt idx="13">
                  <c:v>妇二科</c:v>
                </c:pt>
                <c:pt idx="14">
                  <c:v>肾脏内科</c:v>
                </c:pt>
                <c:pt idx="15">
                  <c:v>关节骨科</c:v>
                </c:pt>
                <c:pt idx="16">
                  <c:v>血液科</c:v>
                </c:pt>
                <c:pt idx="17">
                  <c:v>脾胃科消化科合并</c:v>
                </c:pt>
                <c:pt idx="18">
                  <c:v>老年医学科</c:v>
                </c:pt>
                <c:pt idx="19">
                  <c:v>综合内科</c:v>
                </c:pt>
                <c:pt idx="20">
                  <c:v>小儿骨科</c:v>
                </c:pt>
                <c:pt idx="21">
                  <c:v>美容皮肤科</c:v>
                </c:pt>
                <c:pt idx="22">
                  <c:v>消化内科</c:v>
                </c:pt>
                <c:pt idx="23">
                  <c:v>东区肾病科</c:v>
                </c:pt>
                <c:pt idx="24">
                  <c:v>心病一科</c:v>
                </c:pt>
                <c:pt idx="25">
                  <c:v>呼吸内科</c:v>
                </c:pt>
                <c:pt idx="26">
                  <c:v>重症医学科</c:v>
                </c:pt>
                <c:pt idx="27">
                  <c:v>妇科妇二科合并</c:v>
                </c:pt>
                <c:pt idx="28">
                  <c:v>神经外科</c:v>
                </c:pt>
                <c:pt idx="29">
                  <c:v>针灸科</c:v>
                </c:pt>
                <c:pt idx="30">
                  <c:v>推拿科</c:v>
                </c:pt>
                <c:pt idx="31">
                  <c:v>口腔科</c:v>
                </c:pt>
                <c:pt idx="32">
                  <c:v>康复科</c:v>
                </c:pt>
                <c:pt idx="33">
                  <c:v>男科</c:v>
                </c:pt>
                <c:pt idx="34">
                  <c:v>中医经典科</c:v>
                </c:pt>
                <c:pt idx="35">
                  <c:v>肿瘤内科</c:v>
                </c:pt>
                <c:pt idx="36">
                  <c:v>胸外科</c:v>
                </c:pt>
                <c:pt idx="37">
                  <c:v>皮肤科</c:v>
                </c:pt>
                <c:pt idx="38">
                  <c:v>脊柱骨科</c:v>
                </c:pt>
                <c:pt idx="39">
                  <c:v>脑病一科</c:v>
                </c:pt>
                <c:pt idx="40">
                  <c:v>骨科</c:v>
                </c:pt>
                <c:pt idx="41">
                  <c:v>周围血管科</c:v>
                </c:pt>
                <c:pt idx="42">
                  <c:v>泌尿外科</c:v>
                </c:pt>
                <c:pt idx="43">
                  <c:v>心病二科</c:v>
                </c:pt>
                <c:pt idx="44">
                  <c:v>肝病科</c:v>
                </c:pt>
                <c:pt idx="45">
                  <c:v>儿科</c:v>
                </c:pt>
                <c:pt idx="46">
                  <c:v>脑病三科</c:v>
                </c:pt>
                <c:pt idx="47">
                  <c:v>中医外治中心</c:v>
                </c:pt>
                <c:pt idx="48">
                  <c:v>肾病科</c:v>
                </c:pt>
                <c:pt idx="49">
                  <c:v>脑病二科</c:v>
                </c:pt>
                <c:pt idx="50">
                  <c:v>治未病中心</c:v>
                </c:pt>
                <c:pt idx="51">
                  <c:v>心病四科</c:v>
                </c:pt>
                <c:pt idx="52">
                  <c:v>微创骨科</c:v>
                </c:pt>
                <c:pt idx="53">
                  <c:v>东区重症医学科</c:v>
                </c:pt>
                <c:pt idx="54">
                  <c:v>小儿推拿科</c:v>
                </c:pt>
                <c:pt idx="55">
                  <c:v>乳腺甲状腺外科</c:v>
                </c:pt>
                <c:pt idx="56">
                  <c:v>心病三科</c:v>
                </c:pt>
                <c:pt idx="57">
                  <c:v>肛肠科</c:v>
                </c:pt>
                <c:pt idx="58">
                  <c:v>心血管内科</c:v>
                </c:pt>
                <c:pt idx="59">
                  <c:v>眼科</c:v>
                </c:pt>
                <c:pt idx="60">
                  <c:v>身心医学科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99.17653368511169</c:v>
                </c:pt>
                <c:pt idx="2">
                  <c:v>98.8019609874003</c:v>
                </c:pt>
                <c:pt idx="3">
                  <c:v>95.29966674964673</c:v>
                </c:pt>
                <c:pt idx="4">
                  <c:v>94.4078597959149</c:v>
                </c:pt>
                <c:pt idx="5">
                  <c:v>91.2852405189084</c:v>
                </c:pt>
                <c:pt idx="6">
                  <c:v>90.64221636538146</c:v>
                </c:pt>
                <c:pt idx="7">
                  <c:v>90.19143441204925</c:v>
                </c:pt>
                <c:pt idx="8">
                  <c:v>90.12243457551476</c:v>
                </c:pt>
                <c:pt idx="9">
                  <c:v>88.51199489223023</c:v>
                </c:pt>
                <c:pt idx="10">
                  <c:v>87.5497950436185</c:v>
                </c:pt>
                <c:pt idx="11">
                  <c:v>83.96814038974374</c:v>
                </c:pt>
                <c:pt idx="12">
                  <c:v>83.0896696448488</c:v>
                </c:pt>
                <c:pt idx="13">
                  <c:v>81.8275436175138</c:v>
                </c:pt>
                <c:pt idx="14">
                  <c:v>79.6656569825018</c:v>
                </c:pt>
                <c:pt idx="15">
                  <c:v>77.46372814926323</c:v>
                </c:pt>
                <c:pt idx="16">
                  <c:v>77.18481883551573</c:v>
                </c:pt>
                <c:pt idx="17">
                  <c:v>72.3838714591864</c:v>
                </c:pt>
                <c:pt idx="18">
                  <c:v>71.10164630488659</c:v>
                </c:pt>
                <c:pt idx="19">
                  <c:v>69.2166480563456</c:v>
                </c:pt>
                <c:pt idx="20">
                  <c:v>69.042663733308</c:v>
                </c:pt>
                <c:pt idx="21">
                  <c:v>66.42903095245262</c:v>
                </c:pt>
                <c:pt idx="22">
                  <c:v>63.825097419267095</c:v>
                </c:pt>
                <c:pt idx="23">
                  <c:v>62.55360971053329</c:v>
                </c:pt>
                <c:pt idx="24">
                  <c:v>58.57059337086521</c:v>
                </c:pt>
                <c:pt idx="25">
                  <c:v>57.76515276127084</c:v>
                </c:pt>
                <c:pt idx="26">
                  <c:v>50.260076335217335</c:v>
                </c:pt>
                <c:pt idx="27">
                  <c:v>48.46486488833499</c:v>
                </c:pt>
                <c:pt idx="28">
                  <c:v>48.2627431229334</c:v>
                </c:pt>
                <c:pt idx="29">
                  <c:v>47.86063546574009</c:v>
                </c:pt>
                <c:pt idx="30">
                  <c:v>45.635558613030085</c:v>
                </c:pt>
                <c:pt idx="31">
                  <c:v>41.57037831867678</c:v>
                </c:pt>
                <c:pt idx="32">
                  <c:v>40.46029236405227</c:v>
                </c:pt>
                <c:pt idx="33">
                  <c:v>40.25393970019543</c:v>
                </c:pt>
                <c:pt idx="34">
                  <c:v>39.908833048470356</c:v>
                </c:pt>
                <c:pt idx="35">
                  <c:v>39.48030580525067</c:v>
                </c:pt>
                <c:pt idx="36">
                  <c:v>37.4783301916304</c:v>
                </c:pt>
                <c:pt idx="37">
                  <c:v>37.38045980746841</c:v>
                </c:pt>
                <c:pt idx="38">
                  <c:v>34.69859875268348</c:v>
                </c:pt>
                <c:pt idx="39">
                  <c:v>33.49029759329766</c:v>
                </c:pt>
                <c:pt idx="40">
                  <c:v>32.856666405230314</c:v>
                </c:pt>
                <c:pt idx="41">
                  <c:v>30.34101504881111</c:v>
                </c:pt>
                <c:pt idx="42">
                  <c:v>30.26601605596177</c:v>
                </c:pt>
                <c:pt idx="43">
                  <c:v>28.969941428178807</c:v>
                </c:pt>
                <c:pt idx="44">
                  <c:v>28.76760580133879</c:v>
                </c:pt>
                <c:pt idx="45">
                  <c:v>28.385804065348367</c:v>
                </c:pt>
                <c:pt idx="46">
                  <c:v>27.431945638311436</c:v>
                </c:pt>
                <c:pt idx="47">
                  <c:v>26.898963390748737</c:v>
                </c:pt>
                <c:pt idx="48">
                  <c:v>26.335803447546027</c:v>
                </c:pt>
                <c:pt idx="49">
                  <c:v>20.586676428465147</c:v>
                </c:pt>
                <c:pt idx="50">
                  <c:v>18.679621153013606</c:v>
                </c:pt>
                <c:pt idx="51">
                  <c:v>18.194047774530606</c:v>
                </c:pt>
                <c:pt idx="52">
                  <c:v>18.090674309382656</c:v>
                </c:pt>
                <c:pt idx="53">
                  <c:v>17.028068311688752</c:v>
                </c:pt>
                <c:pt idx="54">
                  <c:v>15.039685803238303</c:v>
                </c:pt>
                <c:pt idx="55">
                  <c:v>14.381620376053885</c:v>
                </c:pt>
                <c:pt idx="56">
                  <c:v>13.901026938447572</c:v>
                </c:pt>
                <c:pt idx="57">
                  <c:v>11.07965148855681</c:v>
                </c:pt>
                <c:pt idx="58">
                  <c:v>9.940034036572392</c:v>
                </c:pt>
                <c:pt idx="59">
                  <c:v>8.841059424468906</c:v>
                </c:pt>
                <c:pt idx="60">
                  <c:v>8.16999685912528</c:v>
                </c:pt>
                <c:pt idx="61">
                  <c:v>4.95692565678463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心血管内科</c:v>
                </c:pt>
                <c:pt idx="2">
                  <c:v>心病二科</c:v>
                </c:pt>
                <c:pt idx="3">
                  <c:v>脑病一科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内分泌科</c:v>
                </c:pt>
                <c:pt idx="8">
                  <c:v>老年医学科</c:v>
                </c:pt>
                <c:pt idx="9">
                  <c:v>心病四科</c:v>
                </c:pt>
                <c:pt idx="10">
                  <c:v>妇科妇二科合并</c:v>
                </c:pt>
                <c:pt idx="11">
                  <c:v>肿瘤内科</c:v>
                </c:pt>
                <c:pt idx="12">
                  <c:v>肝胆外科</c:v>
                </c:pt>
                <c:pt idx="13">
                  <c:v>肛肠科</c:v>
                </c:pt>
                <c:pt idx="14">
                  <c:v>乳腺甲状腺外科</c:v>
                </c:pt>
                <c:pt idx="15">
                  <c:v>脾胃科消化科合并</c:v>
                </c:pt>
                <c:pt idx="16">
                  <c:v>针灸科</c:v>
                </c:pt>
                <c:pt idx="17">
                  <c:v>眼科</c:v>
                </c:pt>
                <c:pt idx="18">
                  <c:v>风湿病科</c:v>
                </c:pt>
                <c:pt idx="19">
                  <c:v>妇科</c:v>
                </c:pt>
                <c:pt idx="20">
                  <c:v>医院</c:v>
                </c:pt>
                <c:pt idx="21">
                  <c:v>康复科</c:v>
                </c:pt>
                <c:pt idx="22">
                  <c:v>创伤骨科</c:v>
                </c:pt>
                <c:pt idx="23">
                  <c:v>皮肤科</c:v>
                </c:pt>
                <c:pt idx="24">
                  <c:v>微创骨科</c:v>
                </c:pt>
                <c:pt idx="25">
                  <c:v>小儿骨科</c:v>
                </c:pt>
                <c:pt idx="26">
                  <c:v>心病三科</c:v>
                </c:pt>
                <c:pt idx="27">
                  <c:v>脊柱骨科</c:v>
                </c:pt>
                <c:pt idx="28">
                  <c:v>胸外科</c:v>
                </c:pt>
                <c:pt idx="29">
                  <c:v>中医经典科</c:v>
                </c:pt>
                <c:pt idx="30">
                  <c:v>消化内科</c:v>
                </c:pt>
                <c:pt idx="31">
                  <c:v>妇二科</c:v>
                </c:pt>
                <c:pt idx="32">
                  <c:v>骨科</c:v>
                </c:pt>
                <c:pt idx="33">
                  <c:v>中医外治中心</c:v>
                </c:pt>
                <c:pt idx="34">
                  <c:v>显微骨科</c:v>
                </c:pt>
                <c:pt idx="35">
                  <c:v>综合内科</c:v>
                </c:pt>
                <c:pt idx="36">
                  <c:v>儿科</c:v>
                </c:pt>
                <c:pt idx="37">
                  <c:v>肝病科</c:v>
                </c:pt>
                <c:pt idx="38">
                  <c:v>运动损伤骨科</c:v>
                </c:pt>
                <c:pt idx="39">
                  <c:v>肾病科</c:v>
                </c:pt>
                <c:pt idx="40">
                  <c:v>美容皮肤科</c:v>
                </c:pt>
                <c:pt idx="41">
                  <c:v>呼吸内科</c:v>
                </c:pt>
                <c:pt idx="42">
                  <c:v>男科</c:v>
                </c:pt>
                <c:pt idx="43">
                  <c:v>血液科</c:v>
                </c:pt>
                <c:pt idx="44">
                  <c:v>口腔科</c:v>
                </c:pt>
                <c:pt idx="45">
                  <c:v>神经外科</c:v>
                </c:pt>
                <c:pt idx="46">
                  <c:v>推拿科</c:v>
                </c:pt>
                <c:pt idx="47">
                  <c:v>脾胃病科</c:v>
                </c:pt>
                <c:pt idx="48">
                  <c:v>脑病三科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东区肾病科</c:v>
                </c:pt>
                <c:pt idx="52">
                  <c:v>脑病二科</c:v>
                </c:pt>
                <c:pt idx="53">
                  <c:v>产科</c:v>
                </c:pt>
                <c:pt idx="54">
                  <c:v>周围血管科</c:v>
                </c:pt>
                <c:pt idx="55">
                  <c:v>耳鼻喉科</c:v>
                </c:pt>
                <c:pt idx="56">
                  <c:v>治未病中心</c:v>
                </c:pt>
                <c:pt idx="57">
                  <c:v>身心医学科</c:v>
                </c:pt>
                <c:pt idx="58">
                  <c:v>关节骨科</c:v>
                </c:pt>
                <c:pt idx="59">
                  <c:v>神经内科</c:v>
                </c:pt>
                <c:pt idx="60">
                  <c:v>泌尿外科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99.62997139562528</c:v>
                </c:pt>
                <c:pt idx="2">
                  <c:v>98.97296491719744</c:v>
                </c:pt>
                <c:pt idx="3">
                  <c:v>97.81023841194309</c:v>
                </c:pt>
                <c:pt idx="4">
                  <c:v>97.39851181715655</c:v>
                </c:pt>
                <c:pt idx="5">
                  <c:v>96.43003110421866</c:v>
                </c:pt>
                <c:pt idx="6">
                  <c:v>96.38267428299474</c:v>
                </c:pt>
                <c:pt idx="7">
                  <c:v>95.95960646108547</c:v>
                </c:pt>
                <c:pt idx="8">
                  <c:v>94.22380347768389</c:v>
                </c:pt>
                <c:pt idx="9">
                  <c:v>94.21606342711138</c:v>
                </c:pt>
                <c:pt idx="10">
                  <c:v>93.80572086044327</c:v>
                </c:pt>
                <c:pt idx="11">
                  <c:v>91.59924136165237</c:v>
                </c:pt>
                <c:pt idx="12">
                  <c:v>89.46311685779737</c:v>
                </c:pt>
                <c:pt idx="13">
                  <c:v>89.09714452729106</c:v>
                </c:pt>
                <c:pt idx="14">
                  <c:v>87.17960362538055</c:v>
                </c:pt>
                <c:pt idx="15">
                  <c:v>85.44629332324763</c:v>
                </c:pt>
                <c:pt idx="16">
                  <c:v>80.96515932413246</c:v>
                </c:pt>
                <c:pt idx="17">
                  <c:v>78.81631827562687</c:v>
                </c:pt>
                <c:pt idx="18">
                  <c:v>77.26509685622766</c:v>
                </c:pt>
                <c:pt idx="19">
                  <c:v>75.19816714362192</c:v>
                </c:pt>
                <c:pt idx="20">
                  <c:v>74.4617300273499</c:v>
                </c:pt>
                <c:pt idx="21">
                  <c:v>72.65343528549978</c:v>
                </c:pt>
                <c:pt idx="22">
                  <c:v>71.23691850949895</c:v>
                </c:pt>
                <c:pt idx="23">
                  <c:v>70.41570135251669</c:v>
                </c:pt>
                <c:pt idx="24">
                  <c:v>70.30037654845836</c:v>
                </c:pt>
                <c:pt idx="25">
                  <c:v>69.84752827989564</c:v>
                </c:pt>
                <c:pt idx="26">
                  <c:v>69.175674362703</c:v>
                </c:pt>
                <c:pt idx="27">
                  <c:v>66.9565886516223</c:v>
                </c:pt>
                <c:pt idx="28">
                  <c:v>65.42228327221126</c:v>
                </c:pt>
                <c:pt idx="29">
                  <c:v>63.299989486716235</c:v>
                </c:pt>
                <c:pt idx="30">
                  <c:v>62.11129270514573</c:v>
                </c:pt>
                <c:pt idx="31">
                  <c:v>57.408440426250394</c:v>
                </c:pt>
                <c:pt idx="32">
                  <c:v>57.140998716855556</c:v>
                </c:pt>
                <c:pt idx="33">
                  <c:v>55.10179759995024</c:v>
                </c:pt>
                <c:pt idx="34">
                  <c:v>54.05952395507393</c:v>
                </c:pt>
                <c:pt idx="35">
                  <c:v>52.90660876713262</c:v>
                </c:pt>
                <c:pt idx="36">
                  <c:v>51.037678627440805</c:v>
                </c:pt>
                <c:pt idx="37">
                  <c:v>49.601476243616524</c:v>
                </c:pt>
                <c:pt idx="38">
                  <c:v>46.436767653378496</c:v>
                </c:pt>
                <c:pt idx="39">
                  <c:v>45.201756828255654</c:v>
                </c:pt>
                <c:pt idx="40">
                  <c:v>38.75740936190877</c:v>
                </c:pt>
                <c:pt idx="41">
                  <c:v>38.54046900782929</c:v>
                </c:pt>
                <c:pt idx="42">
                  <c:v>38.04078785411194</c:v>
                </c:pt>
                <c:pt idx="43">
                  <c:v>36.99435967461296</c:v>
                </c:pt>
                <c:pt idx="44">
                  <c:v>35.32380840940815</c:v>
                </c:pt>
                <c:pt idx="45">
                  <c:v>33.25398862873403</c:v>
                </c:pt>
                <c:pt idx="46">
                  <c:v>26.860262901846095</c:v>
                </c:pt>
                <c:pt idx="47">
                  <c:v>26.495568749573366</c:v>
                </c:pt>
                <c:pt idx="48">
                  <c:v>24.95344233959925</c:v>
                </c:pt>
                <c:pt idx="49">
                  <c:v>23.61880565833009</c:v>
                </c:pt>
                <c:pt idx="50">
                  <c:v>22.940893079942487</c:v>
                </c:pt>
                <c:pt idx="51">
                  <c:v>22.250068965003692</c:v>
                </c:pt>
                <c:pt idx="52">
                  <c:v>19.191350115777144</c:v>
                </c:pt>
                <c:pt idx="53">
                  <c:v>17.73866863913554</c:v>
                </c:pt>
                <c:pt idx="54">
                  <c:v>14.617917787639323</c:v>
                </c:pt>
                <c:pt idx="55">
                  <c:v>13.410131210727045</c:v>
                </c:pt>
                <c:pt idx="56">
                  <c:v>11.744585357994097</c:v>
                </c:pt>
                <c:pt idx="57">
                  <c:v>11.286762648683824</c:v>
                </c:pt>
                <c:pt idx="58">
                  <c:v>10.82331372609969</c:v>
                </c:pt>
                <c:pt idx="59">
                  <c:v>9.374188126959735</c:v>
                </c:pt>
                <c:pt idx="60">
                  <c:v>4.794147901847004</c:v>
                </c:pt>
                <c:pt idx="61">
                  <c:v>3.9092208699958246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妇二科</c:v>
                </c:pt>
                <c:pt idx="2">
                  <c:v>西区重症医学科</c:v>
                </c:pt>
                <c:pt idx="3">
                  <c:v>微创骨科</c:v>
                </c:pt>
                <c:pt idx="4">
                  <c:v>小儿推拿科</c:v>
                </c:pt>
                <c:pt idx="5">
                  <c:v>脑病三科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心病二科</c:v>
                </c:pt>
                <c:pt idx="9">
                  <c:v>推拿科</c:v>
                </c:pt>
                <c:pt idx="10">
                  <c:v>创伤骨科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肝病科</c:v>
                </c:pt>
                <c:pt idx="14">
                  <c:v>脊柱骨科</c:v>
                </c:pt>
                <c:pt idx="15">
                  <c:v>肿瘤内科</c:v>
                </c:pt>
                <c:pt idx="16">
                  <c:v>治未病中心</c:v>
                </c:pt>
                <c:pt idx="17">
                  <c:v>乳腺甲状腺外科</c:v>
                </c:pt>
                <c:pt idx="18">
                  <c:v>肛肠科</c:v>
                </c:pt>
                <c:pt idx="19">
                  <c:v>消化内科</c:v>
                </c:pt>
                <c:pt idx="20">
                  <c:v>心病三科</c:v>
                </c:pt>
                <c:pt idx="21">
                  <c:v>中医外治中心</c:v>
                </c:pt>
                <c:pt idx="22">
                  <c:v>关节骨科</c:v>
                </c:pt>
                <c:pt idx="23">
                  <c:v>胸外科</c:v>
                </c:pt>
                <c:pt idx="24">
                  <c:v>血液科</c:v>
                </c:pt>
                <c:pt idx="25">
                  <c:v>脾胃病科</c:v>
                </c:pt>
                <c:pt idx="26">
                  <c:v>心病四科</c:v>
                </c:pt>
                <c:pt idx="27">
                  <c:v>内分泌科</c:v>
                </c:pt>
                <c:pt idx="28">
                  <c:v>神经外科</c:v>
                </c:pt>
                <c:pt idx="29">
                  <c:v>神经内科</c:v>
                </c:pt>
                <c:pt idx="30">
                  <c:v>肾脏内科</c:v>
                </c:pt>
                <c:pt idx="31">
                  <c:v>男科</c:v>
                </c:pt>
                <c:pt idx="32">
                  <c:v>脾胃科消化科合并</c:v>
                </c:pt>
                <c:pt idx="33">
                  <c:v>综合内科</c:v>
                </c:pt>
                <c:pt idx="34">
                  <c:v>医院</c:v>
                </c:pt>
                <c:pt idx="35">
                  <c:v>肝胆外科</c:v>
                </c:pt>
                <c:pt idx="36">
                  <c:v>耳鼻喉科</c:v>
                </c:pt>
                <c:pt idx="37">
                  <c:v>心病一科</c:v>
                </c:pt>
                <c:pt idx="38">
                  <c:v>妇科妇二科合并</c:v>
                </c:pt>
                <c:pt idx="39">
                  <c:v>周围血管科</c:v>
                </c:pt>
                <c:pt idx="40">
                  <c:v>肾病科</c:v>
                </c:pt>
                <c:pt idx="41">
                  <c:v>风湿病科</c:v>
                </c:pt>
                <c:pt idx="42">
                  <c:v>心血管内科</c:v>
                </c:pt>
                <c:pt idx="43">
                  <c:v>中医经典科</c:v>
                </c:pt>
                <c:pt idx="44">
                  <c:v>小儿骨科</c:v>
                </c:pt>
                <c:pt idx="45">
                  <c:v>儿科</c:v>
                </c:pt>
                <c:pt idx="46">
                  <c:v>妇科</c:v>
                </c:pt>
                <c:pt idx="47">
                  <c:v>针灸科</c:v>
                </c:pt>
                <c:pt idx="48">
                  <c:v>产科</c:v>
                </c:pt>
                <c:pt idx="49">
                  <c:v>老年医学科</c:v>
                </c:pt>
                <c:pt idx="50">
                  <c:v>皮肤科</c:v>
                </c:pt>
                <c:pt idx="51">
                  <c:v>身心医学科</c:v>
                </c:pt>
                <c:pt idx="52">
                  <c:v>东区肾病科</c:v>
                </c:pt>
                <c:pt idx="53">
                  <c:v>脑病二科</c:v>
                </c:pt>
                <c:pt idx="54">
                  <c:v>显微骨科</c:v>
                </c:pt>
                <c:pt idx="55">
                  <c:v>眼科</c:v>
                </c:pt>
                <c:pt idx="56">
                  <c:v>东区重症医学科</c:v>
                </c:pt>
                <c:pt idx="57">
                  <c:v>重症医学科</c:v>
                </c:pt>
                <c:pt idx="58">
                  <c:v>骨科</c:v>
                </c:pt>
                <c:pt idx="59">
                  <c:v>普通外科</c:v>
                </c:pt>
                <c:pt idx="60">
                  <c:v>脑病一科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99.03581542896116</c:v>
                </c:pt>
                <c:pt idx="2">
                  <c:v>98.05064579563296</c:v>
                </c:pt>
                <c:pt idx="3">
                  <c:v>96.96466899555516</c:v>
                </c:pt>
                <c:pt idx="4">
                  <c:v>95.47445740374735</c:v>
                </c:pt>
                <c:pt idx="5">
                  <c:v>95.11725603182927</c:v>
                </c:pt>
                <c:pt idx="6">
                  <c:v>95.0534359287738</c:v>
                </c:pt>
                <c:pt idx="7">
                  <c:v>94.73067026037968</c:v>
                </c:pt>
                <c:pt idx="8">
                  <c:v>92.19687547718812</c:v>
                </c:pt>
                <c:pt idx="9">
                  <c:v>91.3565322018666</c:v>
                </c:pt>
                <c:pt idx="10">
                  <c:v>86.99840551235967</c:v>
                </c:pt>
                <c:pt idx="11">
                  <c:v>83.80094423579749</c:v>
                </c:pt>
                <c:pt idx="12">
                  <c:v>79.78161949612362</c:v>
                </c:pt>
                <c:pt idx="13">
                  <c:v>77.33029941715394</c:v>
                </c:pt>
                <c:pt idx="14">
                  <c:v>73.00290688751241</c:v>
                </c:pt>
                <c:pt idx="15">
                  <c:v>69.61276296884753</c:v>
                </c:pt>
                <c:pt idx="16">
                  <c:v>67.92982236224718</c:v>
                </c:pt>
                <c:pt idx="17">
                  <c:v>63.49988811734367</c:v>
                </c:pt>
                <c:pt idx="18">
                  <c:v>62.53708281625265</c:v>
                </c:pt>
                <c:pt idx="19">
                  <c:v>60.19531238889307</c:v>
                </c:pt>
                <c:pt idx="20">
                  <c:v>59.9581075295817</c:v>
                </c:pt>
                <c:pt idx="21">
                  <c:v>58.695897800927774</c:v>
                </c:pt>
                <c:pt idx="22">
                  <c:v>57.9741090162481</c:v>
                </c:pt>
                <c:pt idx="23">
                  <c:v>57.92800685361958</c:v>
                </c:pt>
                <c:pt idx="24">
                  <c:v>56.85824566096488</c:v>
                </c:pt>
                <c:pt idx="25">
                  <c:v>56.57976618863356</c:v>
                </c:pt>
                <c:pt idx="26">
                  <c:v>55.04120356120927</c:v>
                </c:pt>
                <c:pt idx="27">
                  <c:v>54.09580180377338</c:v>
                </c:pt>
                <c:pt idx="28">
                  <c:v>53.686696000957674</c:v>
                </c:pt>
                <c:pt idx="29">
                  <c:v>53.529414280727806</c:v>
                </c:pt>
                <c:pt idx="30">
                  <c:v>52.32705667203838</c:v>
                </c:pt>
                <c:pt idx="31">
                  <c:v>48.848420093914136</c:v>
                </c:pt>
                <c:pt idx="32">
                  <c:v>46.08155369086511</c:v>
                </c:pt>
                <c:pt idx="33">
                  <c:v>42.31130656359742</c:v>
                </c:pt>
                <c:pt idx="34">
                  <c:v>40.96618340541417</c:v>
                </c:pt>
                <c:pt idx="35">
                  <c:v>38.49316307003808</c:v>
                </c:pt>
                <c:pt idx="36">
                  <c:v>37.24826461195466</c:v>
                </c:pt>
                <c:pt idx="37">
                  <c:v>34.04037553014539</c:v>
                </c:pt>
                <c:pt idx="38">
                  <c:v>31.651978986332228</c:v>
                </c:pt>
                <c:pt idx="39">
                  <c:v>31.37496682477136</c:v>
                </c:pt>
                <c:pt idx="40">
                  <c:v>29.729554066758947</c:v>
                </c:pt>
                <c:pt idx="41">
                  <c:v>28.548553471801462</c:v>
                </c:pt>
                <c:pt idx="42">
                  <c:v>27.89754738692849</c:v>
                </c:pt>
                <c:pt idx="43">
                  <c:v>26.939539886803132</c:v>
                </c:pt>
                <c:pt idx="44">
                  <c:v>25.867060872631107</c:v>
                </c:pt>
                <c:pt idx="45">
                  <c:v>24.383211954202427</c:v>
                </c:pt>
                <c:pt idx="46">
                  <c:v>23.289517701719877</c:v>
                </c:pt>
                <c:pt idx="47">
                  <c:v>20.381004702932085</c:v>
                </c:pt>
                <c:pt idx="48">
                  <c:v>17.776290534477656</c:v>
                </c:pt>
                <c:pt idx="49">
                  <c:v>17.76842257383372</c:v>
                </c:pt>
                <c:pt idx="50">
                  <c:v>16.626184824256452</c:v>
                </c:pt>
                <c:pt idx="51">
                  <c:v>15.913327411257162</c:v>
                </c:pt>
                <c:pt idx="52">
                  <c:v>15.039311667637994</c:v>
                </c:pt>
                <c:pt idx="53">
                  <c:v>14.596564312623542</c:v>
                </c:pt>
                <c:pt idx="54">
                  <c:v>13.28407669279879</c:v>
                </c:pt>
                <c:pt idx="55">
                  <c:v>12.059823019101435</c:v>
                </c:pt>
                <c:pt idx="56">
                  <c:v>11.851057212931178</c:v>
                </c:pt>
                <c:pt idx="57">
                  <c:v>11.295998042310263</c:v>
                </c:pt>
                <c:pt idx="58">
                  <c:v>9.071561334917496</c:v>
                </c:pt>
                <c:pt idx="59">
                  <c:v>8.148720798124815</c:v>
                </c:pt>
                <c:pt idx="60">
                  <c:v>6.533249072574089</c:v>
                </c:pt>
                <c:pt idx="61">
                  <c:v>5.154595110478803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327-a21f-9816-72bd22f8c22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327-a21f-9816-72bd22f8c22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327-a21f-9816-72bd22f8c22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327-a21f-9816-72bd22f8c22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327-a21f-9816-72bd22f8c22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327-a21f-9816-72bd22f8c22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327-a21f-9816-72bd22f8c22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327-a21f-9816-72bd22f8c22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327-a21f-9816-72bd22f8c22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327-a21f-9816-72bd22f8c22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327-a21f-9816-72bd22f8c22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327-a21f-9816-72bd22f8c22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327-a21f-9816-72bd22f8c22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327-a21f-9816-72bd22f8c22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327-a21f-9816-72bd22f8c22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327-a21f-9816-72bd22f8c22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327-a21f-9816-72bd22f8c22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327-a21f-9816-72bd22f8c22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327-a21f-9816-72bd22f8c22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327-a21f-9816-72bd22f8c22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43.7987562548444</c:v>
                </c:pt>
                <c:pt idx="1">
                  <c:v>86.21612763400243</c:v>
                </c:pt>
                <c:pt idx="2">
                  <c:v>41.83547204332694</c:v>
                </c:pt>
                <c:pt idx="3">
                  <c:v>14.709802841648992</c:v>
                </c:pt>
                <c:pt idx="4">
                  <c:v>29.287754807288977</c:v>
                </c:pt>
                <c:pt idx="5">
                  <c:v>51.47539482692101</c:v>
                </c:pt>
                <c:pt idx="6">
                  <c:v>34.811544899633866</c:v>
                </c:pt>
                <c:pt idx="7">
                  <c:v>83.62347471169113</c:v>
                </c:pt>
                <c:pt idx="8">
                  <c:v>38.680782275624296</c:v>
                </c:pt>
                <c:pt idx="9">
                  <c:v>61.269253300602806</c:v>
                </c:pt>
                <c:pt idx="10">
                  <c:v>11.096886677082136</c:v>
                </c:pt>
                <c:pt idx="11">
                  <c:v>75.46425470516203</c:v>
                </c:pt>
                <c:pt idx="12">
                  <c:v>46.329506560512094</c:v>
                </c:pt>
                <c:pt idx="13">
                  <c:v>48.80193894106625</c:v>
                </c:pt>
                <c:pt idx="14">
                  <c:v>39.84456932309711</c:v>
                </c:pt>
                <c:pt idx="15">
                  <c:v>76.42094897462987</c:v>
                </c:pt>
                <c:pt idx="16">
                  <c:v>32.220274920995216</c:v>
                </c:pt>
                <c:pt idx="17">
                  <c:v>66.7855802341003</c:v>
                </c:pt>
                <c:pt idx="18">
                  <c:v>84.42422712784621</c:v>
                </c:pt>
                <c:pt idx="19">
                  <c:v>36.62551315237664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0.0023597606211014067</c:v>
                </c:pt>
                <c:pt idx="2">
                  <c:v>0.0022368664379036176</c:v>
                </c:pt>
                <c:pt idx="3">
                  <c:v>0.0021661287945433693</c:v>
                </c:pt>
                <c:pt idx="4">
                  <c:v>0.002147232585184167</c:v>
                </c:pt>
                <c:pt idx="5">
                  <c:v>0.002111312793869396</c:v>
                </c:pt>
                <c:pt idx="6">
                  <c:v>0.002079622992602748</c:v>
                </c:pt>
                <c:pt idx="7">
                  <c:v>0.0020025015890442273</c:v>
                </c:pt>
                <c:pt idx="8">
                  <c:v>0.001981005036038231</c:v>
                </c:pt>
                <c:pt idx="9">
                  <c:v>0.0019495499370630843</c:v>
                </c:pt>
                <c:pt idx="10">
                  <c:v>0.0019054137428701893</c:v>
                </c:pt>
                <c:pt idx="11">
                  <c:v>0.0018585275538102943</c:v>
                </c:pt>
                <c:pt idx="12">
                  <c:v>0.0018343608536823257</c:v>
                </c:pt>
                <c:pt idx="13">
                  <c:v>0.0018042438771178721</c:v>
                </c:pt>
                <c:pt idx="14">
                  <c:v>0.0017353924151113378</c:v>
                </c:pt>
                <c:pt idx="15">
                  <c:v>0.0017194358088438739</c:v>
                </c:pt>
                <c:pt idx="16">
                  <c:v>0.0016882022881664041</c:v>
                </c:pt>
                <c:pt idx="17">
                  <c:v>0.0016802372943874669</c:v>
                </c:pt>
                <c:pt idx="18">
                  <c:v>0.00162781012175515</c:v>
                </c:pt>
                <c:pt idx="19">
                  <c:v>0.0015735542233056524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64.70502704977709</c:v>
                </c:pt>
                <c:pt idx="1">
                  <c:v>63.888680918631486</c:v>
                </c:pt>
                <c:pt idx="2">
                  <c:v>63.193868596329985</c:v>
                </c:pt>
                <c:pt idx="3">
                  <c:v>63.174579340859175</c:v>
                </c:pt>
                <c:pt idx="4">
                  <c:v>62.16696332074464</c:v>
                </c:pt>
                <c:pt idx="5">
                  <c:v>62.00771975365041</c:v>
                </c:pt>
                <c:pt idx="6">
                  <c:v>61.4934687352056</c:v>
                </c:pt>
                <c:pt idx="7">
                  <c:v>61.18600884629828</c:v>
                </c:pt>
                <c:pt idx="8">
                  <c:v>61.14881233699916</c:v>
                </c:pt>
                <c:pt idx="9">
                  <c:v>59.46520972678397</c:v>
                </c:pt>
                <c:pt idx="10">
                  <c:v>59.366861298035595</c:v>
                </c:pt>
                <c:pt idx="11">
                  <c:v>58.7263887840355</c:v>
                </c:pt>
                <c:pt idx="12">
                  <c:v>58.62473047095359</c:v>
                </c:pt>
                <c:pt idx="13">
                  <c:v>57.5757223707084</c:v>
                </c:pt>
                <c:pt idx="14">
                  <c:v>57.51558134387369</c:v>
                </c:pt>
                <c:pt idx="15">
                  <c:v>57.41419453482108</c:v>
                </c:pt>
                <c:pt idx="16">
                  <c:v>57.16671502702316</c:v>
                </c:pt>
                <c:pt idx="17">
                  <c:v>57.05341937768085</c:v>
                </c:pt>
                <c:pt idx="18">
                  <c:v>56.874564755647654</c:v>
                </c:pt>
                <c:pt idx="19">
                  <c:v>56.82891781559769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肛肠科</c:v>
                </c:pt>
                <c:pt idx="1">
                  <c:v>肝病科</c:v>
                </c:pt>
                <c:pt idx="2">
                  <c:v>呼吸内科</c:v>
                </c:pt>
                <c:pt idx="3">
                  <c:v>妇二科</c:v>
                </c:pt>
                <c:pt idx="4">
                  <c:v>男科</c:v>
                </c:pt>
                <c:pt idx="5">
                  <c:v>运动损伤骨科</c:v>
                </c:pt>
                <c:pt idx="6">
                  <c:v>脑病一科</c:v>
                </c:pt>
                <c:pt idx="7">
                  <c:v>微创骨科</c:v>
                </c:pt>
                <c:pt idx="8">
                  <c:v>内分泌科</c:v>
                </c:pt>
                <c:pt idx="9">
                  <c:v>美容皮肤科</c:v>
                </c:pt>
                <c:pt idx="10">
                  <c:v>消化内科</c:v>
                </c:pt>
                <c:pt idx="11">
                  <c:v>心病一科</c:v>
                </c:pt>
                <c:pt idx="12">
                  <c:v>心病二科</c:v>
                </c:pt>
                <c:pt idx="13">
                  <c:v>耳鼻喉科</c:v>
                </c:pt>
                <c:pt idx="14">
                  <c:v>普通外科</c:v>
                </c:pt>
                <c:pt idx="15">
                  <c:v>妇科</c:v>
                </c:pt>
                <c:pt idx="16">
                  <c:v>肝胆外科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东区肾病科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42.563121566340044</c:v>
                </c:pt>
                <c:pt idx="1">
                  <c:v>67.06453046708074</c:v>
                </c:pt>
                <c:pt idx="2">
                  <c:v>44.74972284143698</c:v>
                </c:pt>
                <c:pt idx="3">
                  <c:v>79.01442136709379</c:v>
                </c:pt>
                <c:pt idx="4">
                  <c:v>37.29351834586617</c:v>
                </c:pt>
                <c:pt idx="5">
                  <c:v>62.39477709119007</c:v>
                </c:pt>
                <c:pt idx="6">
                  <c:v>57.299552040179286</c:v>
                </c:pt>
                <c:pt idx="7">
                  <c:v>47.22240309315068</c:v>
                </c:pt>
                <c:pt idx="8">
                  <c:v>53.42054597707272</c:v>
                </c:pt>
                <c:pt idx="9">
                  <c:v>26.927438364595655</c:v>
                </c:pt>
                <c:pt idx="10">
                  <c:v>70.94508317119376</c:v>
                </c:pt>
                <c:pt idx="11">
                  <c:v>15.598260253494194</c:v>
                </c:pt>
                <c:pt idx="12">
                  <c:v>31.914331656475067</c:v>
                </c:pt>
                <c:pt idx="13">
                  <c:v>43.90241372481777</c:v>
                </c:pt>
                <c:pt idx="14">
                  <c:v>50.3693522317138</c:v>
                </c:pt>
                <c:pt idx="15">
                  <c:v>77.53442164276623</c:v>
                </c:pt>
                <c:pt idx="16">
                  <c:v>82.14926414413559</c:v>
                </c:pt>
                <c:pt idx="17">
                  <c:v>49.923508493672635</c:v>
                </c:pt>
                <c:pt idx="18">
                  <c:v>47.695568130149404</c:v>
                </c:pt>
                <c:pt idx="19">
                  <c:v>6.851935063039446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肝病科</c:v>
                </c:pt>
                <c:pt idx="2">
                  <c:v>美容皮肤科</c:v>
                </c:pt>
                <c:pt idx="3">
                  <c:v>风湿病科</c:v>
                </c:pt>
                <c:pt idx="4">
                  <c:v>心病一科</c:v>
                </c:pt>
                <c:pt idx="5">
                  <c:v>妇科</c:v>
                </c:pt>
                <c:pt idx="6">
                  <c:v>肝胆外科</c:v>
                </c:pt>
                <c:pt idx="7">
                  <c:v>治未病中心</c:v>
                </c:pt>
                <c:pt idx="8">
                  <c:v>运动损伤骨科</c:v>
                </c:pt>
                <c:pt idx="9">
                  <c:v>中医经典科</c:v>
                </c:pt>
                <c:pt idx="10">
                  <c:v>肾脏内科</c:v>
                </c:pt>
                <c:pt idx="11">
                  <c:v>神经内科</c:v>
                </c:pt>
                <c:pt idx="12">
                  <c:v>男科</c:v>
                </c:pt>
                <c:pt idx="13">
                  <c:v>乳腺甲状腺外科</c:v>
                </c:pt>
                <c:pt idx="14">
                  <c:v>脾胃科消化科合并</c:v>
                </c:pt>
                <c:pt idx="15">
                  <c:v>推拿科</c:v>
                </c:pt>
                <c:pt idx="16">
                  <c:v>周围血管科</c:v>
                </c:pt>
                <c:pt idx="17">
                  <c:v>口腔科</c:v>
                </c:pt>
                <c:pt idx="18">
                  <c:v>小儿骨科</c:v>
                </c:pt>
                <c:pt idx="19">
                  <c:v>儿科</c:v>
                </c:pt>
                <c:pt idx="20">
                  <c:v>东区肾病科</c:v>
                </c:pt>
                <c:pt idx="21">
                  <c:v>泌尿外科</c:v>
                </c:pt>
                <c:pt idx="22">
                  <c:v>针灸科</c:v>
                </c:pt>
                <c:pt idx="23">
                  <c:v>消化内科</c:v>
                </c:pt>
                <c:pt idx="24">
                  <c:v>微创骨科</c:v>
                </c:pt>
                <c:pt idx="25">
                  <c:v>产科</c:v>
                </c:pt>
                <c:pt idx="26">
                  <c:v>内分泌科</c:v>
                </c:pt>
                <c:pt idx="27">
                  <c:v>显微骨科</c:v>
                </c:pt>
                <c:pt idx="28">
                  <c:v>脑病一科</c:v>
                </c:pt>
                <c:pt idx="29">
                  <c:v>心病二科</c:v>
                </c:pt>
                <c:pt idx="30">
                  <c:v>关节骨科</c:v>
                </c:pt>
                <c:pt idx="31">
                  <c:v>心病四科</c:v>
                </c:pt>
                <c:pt idx="32">
                  <c:v>身心医学科</c:v>
                </c:pt>
                <c:pt idx="33">
                  <c:v>肛肠科</c:v>
                </c:pt>
                <c:pt idx="34">
                  <c:v>老年医学科</c:v>
                </c:pt>
                <c:pt idx="35">
                  <c:v>创伤骨科</c:v>
                </c:pt>
                <c:pt idx="36">
                  <c:v>肾病科</c:v>
                </c:pt>
                <c:pt idx="37">
                  <c:v>骨科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呼吸内科</c:v>
                </c:pt>
                <c:pt idx="41">
                  <c:v>妇科妇二科合并</c:v>
                </c:pt>
                <c:pt idx="42">
                  <c:v>神经外科</c:v>
                </c:pt>
                <c:pt idx="43">
                  <c:v>眼科</c:v>
                </c:pt>
                <c:pt idx="44">
                  <c:v>心血管内科</c:v>
                </c:pt>
                <c:pt idx="45">
                  <c:v>肿瘤内科</c:v>
                </c:pt>
                <c:pt idx="46">
                  <c:v>耳鼻喉科</c:v>
                </c:pt>
                <c:pt idx="47">
                  <c:v>重症医学科</c:v>
                </c:pt>
                <c:pt idx="48">
                  <c:v>中医外治中心</c:v>
                </c:pt>
                <c:pt idx="49">
                  <c:v>胸外科</c:v>
                </c:pt>
                <c:pt idx="50">
                  <c:v>脊柱骨科</c:v>
                </c:pt>
                <c:pt idx="51">
                  <c:v>医院</c:v>
                </c:pt>
                <c:pt idx="52">
                  <c:v>脾胃病科</c:v>
                </c:pt>
                <c:pt idx="53">
                  <c:v>脑病二科</c:v>
                </c:pt>
                <c:pt idx="54">
                  <c:v>小儿推拿科</c:v>
                </c:pt>
                <c:pt idx="55">
                  <c:v>西区重症医学科</c:v>
                </c:pt>
                <c:pt idx="56">
                  <c:v>东区重症医学科</c:v>
                </c:pt>
                <c:pt idx="57">
                  <c:v>心病三科</c:v>
                </c:pt>
                <c:pt idx="58">
                  <c:v>普通外科</c:v>
                </c:pt>
                <c:pt idx="59">
                  <c:v>皮肤科</c:v>
                </c:pt>
                <c:pt idx="60">
                  <c:v>血液科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95.65566352541772</c:v>
                </c:pt>
                <c:pt idx="2">
                  <c:v>95.1568246580165</c:v>
                </c:pt>
                <c:pt idx="3">
                  <c:v>94.96283217896038</c:v>
                </c:pt>
                <c:pt idx="4">
                  <c:v>93.08417477329766</c:v>
                </c:pt>
                <c:pt idx="5">
                  <c:v>92.25903089157671</c:v>
                </c:pt>
                <c:pt idx="6">
                  <c:v>91.92052281998942</c:v>
                </c:pt>
                <c:pt idx="7">
                  <c:v>91.74938561668814</c:v>
                </c:pt>
                <c:pt idx="8">
                  <c:v>88.61264229111725</c:v>
                </c:pt>
                <c:pt idx="9">
                  <c:v>87.90948067735494</c:v>
                </c:pt>
                <c:pt idx="10">
                  <c:v>86.1063064644917</c:v>
                </c:pt>
                <c:pt idx="11">
                  <c:v>83.07752102826248</c:v>
                </c:pt>
                <c:pt idx="12">
                  <c:v>81.83159197301205</c:v>
                </c:pt>
                <c:pt idx="13">
                  <c:v>81.50588901211589</c:v>
                </c:pt>
                <c:pt idx="14">
                  <c:v>80.86455994908569</c:v>
                </c:pt>
                <c:pt idx="15">
                  <c:v>80.8317420458646</c:v>
                </c:pt>
                <c:pt idx="16">
                  <c:v>80.16200529666088</c:v>
                </c:pt>
                <c:pt idx="17">
                  <c:v>78.67633930446023</c:v>
                </c:pt>
                <c:pt idx="18">
                  <c:v>78.5347063096535</c:v>
                </c:pt>
                <c:pt idx="19">
                  <c:v>73.61737440899914</c:v>
                </c:pt>
                <c:pt idx="20">
                  <c:v>72.04298046337865</c:v>
                </c:pt>
                <c:pt idx="21">
                  <c:v>70.86373796452683</c:v>
                </c:pt>
                <c:pt idx="22">
                  <c:v>65.69549698822279</c:v>
                </c:pt>
                <c:pt idx="23">
                  <c:v>65.51947934123228</c:v>
                </c:pt>
                <c:pt idx="24">
                  <c:v>62.07551765910933</c:v>
                </c:pt>
                <c:pt idx="25">
                  <c:v>60.04412286302764</c:v>
                </c:pt>
                <c:pt idx="26">
                  <c:v>59.47582725565227</c:v>
                </c:pt>
                <c:pt idx="27">
                  <c:v>58.187729981432675</c:v>
                </c:pt>
                <c:pt idx="28">
                  <c:v>52.87730738347303</c:v>
                </c:pt>
                <c:pt idx="29">
                  <c:v>52.803469481558714</c:v>
                </c:pt>
                <c:pt idx="30">
                  <c:v>52.02521530828585</c:v>
                </c:pt>
                <c:pt idx="31">
                  <c:v>48.673587958805996</c:v>
                </c:pt>
                <c:pt idx="32">
                  <c:v>47.71989780553953</c:v>
                </c:pt>
                <c:pt idx="33">
                  <c:v>46.19127932468983</c:v>
                </c:pt>
                <c:pt idx="34">
                  <c:v>45.416580961879845</c:v>
                </c:pt>
                <c:pt idx="35">
                  <c:v>44.01665114986921</c:v>
                </c:pt>
                <c:pt idx="36">
                  <c:v>43.80468360404258</c:v>
                </c:pt>
                <c:pt idx="37">
                  <c:v>43.359818604075684</c:v>
                </c:pt>
                <c:pt idx="38">
                  <c:v>42.92029728724261</c:v>
                </c:pt>
                <c:pt idx="39">
                  <c:v>42.69054723863278</c:v>
                </c:pt>
                <c:pt idx="40">
                  <c:v>42.14986444147053</c:v>
                </c:pt>
                <c:pt idx="41">
                  <c:v>36.38884500784595</c:v>
                </c:pt>
                <c:pt idx="42">
                  <c:v>32.748845143380635</c:v>
                </c:pt>
                <c:pt idx="43">
                  <c:v>30.257981008875102</c:v>
                </c:pt>
                <c:pt idx="44">
                  <c:v>29.709371383906547</c:v>
                </c:pt>
                <c:pt idx="45">
                  <c:v>29.21905596453634</c:v>
                </c:pt>
                <c:pt idx="46">
                  <c:v>28.522232288415122</c:v>
                </c:pt>
                <c:pt idx="47">
                  <c:v>26.09690576148896</c:v>
                </c:pt>
                <c:pt idx="48">
                  <c:v>25.644361419992368</c:v>
                </c:pt>
                <c:pt idx="49">
                  <c:v>25.284591506293243</c:v>
                </c:pt>
                <c:pt idx="50">
                  <c:v>19.92116180317886</c:v>
                </c:pt>
                <c:pt idx="51">
                  <c:v>18.97679601296143</c:v>
                </c:pt>
                <c:pt idx="52">
                  <c:v>18.212456333443097</c:v>
                </c:pt>
                <c:pt idx="53">
                  <c:v>14.951009309007736</c:v>
                </c:pt>
                <c:pt idx="54">
                  <c:v>13.887433996708161</c:v>
                </c:pt>
                <c:pt idx="55">
                  <c:v>10.435752183285565</c:v>
                </c:pt>
                <c:pt idx="56">
                  <c:v>4.792420525087619</c:v>
                </c:pt>
                <c:pt idx="57">
                  <c:v>4.067318298688311</c:v>
                </c:pt>
                <c:pt idx="58">
                  <c:v>3.80470938012338</c:v>
                </c:pt>
                <c:pt idx="59">
                  <c:v>2.726059429990272</c:v>
                </c:pt>
                <c:pt idx="60">
                  <c:v>1.397837786247761</c:v>
                </c:pt>
                <c:pt idx="61">
                  <c:v>0.000542000640090017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心病一科</c:v>
                </c:pt>
                <c:pt idx="2">
                  <c:v>东区肾病科</c:v>
                </c:pt>
                <c:pt idx="3">
                  <c:v>男科</c:v>
                </c:pt>
                <c:pt idx="4">
                  <c:v>心病二科</c:v>
                </c:pt>
                <c:pt idx="5">
                  <c:v>运动损伤骨科</c:v>
                </c:pt>
                <c:pt idx="6">
                  <c:v>妇科</c:v>
                </c:pt>
                <c:pt idx="7">
                  <c:v>创伤骨科</c:v>
                </c:pt>
                <c:pt idx="8">
                  <c:v>呼吸内科</c:v>
                </c:pt>
                <c:pt idx="9">
                  <c:v>内分泌科</c:v>
                </c:pt>
                <c:pt idx="10">
                  <c:v>西区重症医学科</c:v>
                </c:pt>
                <c:pt idx="11">
                  <c:v>普通外科</c:v>
                </c:pt>
                <c:pt idx="12">
                  <c:v>身心医学科</c:v>
                </c:pt>
                <c:pt idx="13">
                  <c:v>综合内科</c:v>
                </c:pt>
                <c:pt idx="14">
                  <c:v>针灸科</c:v>
                </c:pt>
                <c:pt idx="15">
                  <c:v>脾胃科消化科合并</c:v>
                </c:pt>
                <c:pt idx="16">
                  <c:v>血液科</c:v>
                </c:pt>
                <c:pt idx="17">
                  <c:v>消化内科</c:v>
                </c:pt>
                <c:pt idx="18">
                  <c:v>推拿科</c:v>
                </c:pt>
                <c:pt idx="19">
                  <c:v>重症医学科</c:v>
                </c:pt>
                <c:pt idx="20">
                  <c:v>肝病科</c:v>
                </c:pt>
                <c:pt idx="21">
                  <c:v>肾脏内科</c:v>
                </c:pt>
                <c:pt idx="22">
                  <c:v>脑病一科</c:v>
                </c:pt>
                <c:pt idx="23">
                  <c:v>皮肤科</c:v>
                </c:pt>
                <c:pt idx="24">
                  <c:v>中医经典科</c:v>
                </c:pt>
                <c:pt idx="25">
                  <c:v>小儿推拿科</c:v>
                </c:pt>
                <c:pt idx="26">
                  <c:v>耳鼻喉科</c:v>
                </c:pt>
                <c:pt idx="27">
                  <c:v>脑病二科</c:v>
                </c:pt>
                <c:pt idx="28">
                  <c:v>美容皮肤科</c:v>
                </c:pt>
                <c:pt idx="29">
                  <c:v>老年医学科</c:v>
                </c:pt>
                <c:pt idx="30">
                  <c:v>微创骨科</c:v>
                </c:pt>
                <c:pt idx="31">
                  <c:v>儿科</c:v>
                </c:pt>
                <c:pt idx="32">
                  <c:v>显微骨科</c:v>
                </c:pt>
                <c:pt idx="33">
                  <c:v>周围血管科</c:v>
                </c:pt>
                <c:pt idx="34">
                  <c:v>泌尿外科</c:v>
                </c:pt>
                <c:pt idx="35">
                  <c:v>骨科</c:v>
                </c:pt>
                <c:pt idx="36">
                  <c:v>中医外治中心</c:v>
                </c:pt>
                <c:pt idx="37">
                  <c:v>心病三科</c:v>
                </c:pt>
                <c:pt idx="38">
                  <c:v>妇二科</c:v>
                </c:pt>
                <c:pt idx="39">
                  <c:v>肾病科</c:v>
                </c:pt>
                <c:pt idx="40">
                  <c:v>康复科</c:v>
                </c:pt>
                <c:pt idx="41">
                  <c:v>肝胆外科</c:v>
                </c:pt>
                <c:pt idx="42">
                  <c:v>关节骨科</c:v>
                </c:pt>
                <c:pt idx="43">
                  <c:v>妇科妇二科合并</c:v>
                </c:pt>
                <c:pt idx="44">
                  <c:v>口腔科</c:v>
                </c:pt>
                <c:pt idx="45">
                  <c:v>脑病三科</c:v>
                </c:pt>
                <c:pt idx="46">
                  <c:v>东区重症医学科</c:v>
                </c:pt>
                <c:pt idx="47">
                  <c:v>胸外科</c:v>
                </c:pt>
                <c:pt idx="48">
                  <c:v>治未病中心</c:v>
                </c:pt>
                <c:pt idx="49">
                  <c:v>心病四科</c:v>
                </c:pt>
                <c:pt idx="50">
                  <c:v>医院</c:v>
                </c:pt>
                <c:pt idx="51">
                  <c:v>神经外科</c:v>
                </c:pt>
                <c:pt idx="52">
                  <c:v>眼科</c:v>
                </c:pt>
                <c:pt idx="53">
                  <c:v>肛肠科</c:v>
                </c:pt>
                <c:pt idx="54">
                  <c:v>乳腺甲状腺外科</c:v>
                </c:pt>
                <c:pt idx="55">
                  <c:v>风湿病科</c:v>
                </c:pt>
                <c:pt idx="56">
                  <c:v>脾胃病科</c:v>
                </c:pt>
                <c:pt idx="57">
                  <c:v>脊柱骨科</c:v>
                </c:pt>
                <c:pt idx="58">
                  <c:v>肿瘤内科</c:v>
                </c:pt>
                <c:pt idx="59">
                  <c:v>小儿骨科</c:v>
                </c:pt>
                <c:pt idx="60">
                  <c:v>神经内科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98.4404704701662</c:v>
                </c:pt>
                <c:pt idx="2">
                  <c:v>98.40434242937287</c:v>
                </c:pt>
                <c:pt idx="3">
                  <c:v>96.5666310846978</c:v>
                </c:pt>
                <c:pt idx="4">
                  <c:v>92.39424399451502</c:v>
                </c:pt>
                <c:pt idx="5">
                  <c:v>92.31787283878096</c:v>
                </c:pt>
                <c:pt idx="6">
                  <c:v>87.82566491277241</c:v>
                </c:pt>
                <c:pt idx="7">
                  <c:v>87.69271694606832</c:v>
                </c:pt>
                <c:pt idx="8">
                  <c:v>86.3960177907525</c:v>
                </c:pt>
                <c:pt idx="9">
                  <c:v>84.78838865058538</c:v>
                </c:pt>
                <c:pt idx="10">
                  <c:v>81.9309523050155</c:v>
                </c:pt>
                <c:pt idx="11">
                  <c:v>81.58740791874446</c:v>
                </c:pt>
                <c:pt idx="12">
                  <c:v>80.27711334733735</c:v>
                </c:pt>
                <c:pt idx="13">
                  <c:v>75.67768765765872</c:v>
                </c:pt>
                <c:pt idx="14">
                  <c:v>75.57545456323892</c:v>
                </c:pt>
                <c:pt idx="15">
                  <c:v>69.70577054844959</c:v>
                </c:pt>
                <c:pt idx="16">
                  <c:v>67.9255147698834</c:v>
                </c:pt>
                <c:pt idx="17">
                  <c:v>67.46307784308367</c:v>
                </c:pt>
                <c:pt idx="18">
                  <c:v>67.00820128203209</c:v>
                </c:pt>
                <c:pt idx="19">
                  <c:v>65.03291711853656</c:v>
                </c:pt>
                <c:pt idx="20">
                  <c:v>64.4869440881435</c:v>
                </c:pt>
                <c:pt idx="21">
                  <c:v>62.27419476757751</c:v>
                </c:pt>
                <c:pt idx="22">
                  <c:v>61.80945403380335</c:v>
                </c:pt>
                <c:pt idx="23">
                  <c:v>55.799697124036555</c:v>
                </c:pt>
                <c:pt idx="24">
                  <c:v>55.70826147911568</c:v>
                </c:pt>
                <c:pt idx="25">
                  <c:v>55.308417083746704</c:v>
                </c:pt>
                <c:pt idx="26">
                  <c:v>54.10062391230125</c:v>
                </c:pt>
                <c:pt idx="27">
                  <c:v>53.369366073393934</c:v>
                </c:pt>
                <c:pt idx="28">
                  <c:v>51.39871902653317</c:v>
                </c:pt>
                <c:pt idx="29">
                  <c:v>49.0889713629212</c:v>
                </c:pt>
                <c:pt idx="30">
                  <c:v>47.553658558720855</c:v>
                </c:pt>
                <c:pt idx="31">
                  <c:v>46.089791818223986</c:v>
                </c:pt>
                <c:pt idx="32">
                  <c:v>46.08618362985436</c:v>
                </c:pt>
                <c:pt idx="33">
                  <c:v>43.96491203091108</c:v>
                </c:pt>
                <c:pt idx="34">
                  <c:v>43.935744150546064</c:v>
                </c:pt>
                <c:pt idx="35">
                  <c:v>41.06621440110709</c:v>
                </c:pt>
                <c:pt idx="36">
                  <c:v>40.421684982505724</c:v>
                </c:pt>
                <c:pt idx="37">
                  <c:v>39.86862659482813</c:v>
                </c:pt>
                <c:pt idx="38">
                  <c:v>39.10794016317479</c:v>
                </c:pt>
                <c:pt idx="39">
                  <c:v>36.780043433062794</c:v>
                </c:pt>
                <c:pt idx="40">
                  <c:v>34.370323897715544</c:v>
                </c:pt>
                <c:pt idx="41">
                  <c:v>32.43063936017931</c:v>
                </c:pt>
                <c:pt idx="42">
                  <c:v>29.810487170633003</c:v>
                </c:pt>
                <c:pt idx="43">
                  <c:v>29.016278456183553</c:v>
                </c:pt>
                <c:pt idx="44">
                  <c:v>24.73203572403471</c:v>
                </c:pt>
                <c:pt idx="45">
                  <c:v>19.16844672294613</c:v>
                </c:pt>
                <c:pt idx="46">
                  <c:v>18.581816257005947</c:v>
                </c:pt>
                <c:pt idx="47">
                  <c:v>16.633950123438353</c:v>
                </c:pt>
                <c:pt idx="48">
                  <c:v>15.359421323611834</c:v>
                </c:pt>
                <c:pt idx="49">
                  <c:v>13.88679800919193</c:v>
                </c:pt>
                <c:pt idx="50">
                  <c:v>12.285411433765294</c:v>
                </c:pt>
                <c:pt idx="51">
                  <c:v>11.585084347743612</c:v>
                </c:pt>
                <c:pt idx="52">
                  <c:v>10.834786093257714</c:v>
                </c:pt>
                <c:pt idx="53">
                  <c:v>10.537267519514536</c:v>
                </c:pt>
                <c:pt idx="54">
                  <c:v>9.262005718452885</c:v>
                </c:pt>
                <c:pt idx="55">
                  <c:v>5.429122072418113</c:v>
                </c:pt>
                <c:pt idx="56">
                  <c:v>4.1605304691395135</c:v>
                </c:pt>
                <c:pt idx="57">
                  <c:v>3.7215504793269507</c:v>
                </c:pt>
                <c:pt idx="58">
                  <c:v>2.7020844916940066</c:v>
                </c:pt>
                <c:pt idx="59">
                  <c:v>0.9615087385021281</c:v>
                </c:pt>
                <c:pt idx="60">
                  <c:v>0.15488944475480196</c:v>
                </c:pt>
                <c:pt idx="61">
                  <c:v>0.07935759065908193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肝病科</c:v>
                </c:pt>
                <c:pt idx="2">
                  <c:v>消化内科</c:v>
                </c:pt>
                <c:pt idx="3">
                  <c:v>神经外科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运动损伤骨科</c:v>
                </c:pt>
                <c:pt idx="7">
                  <c:v>西区重症医学科</c:v>
                </c:pt>
                <c:pt idx="8">
                  <c:v>脾胃病科</c:v>
                </c:pt>
                <c:pt idx="9">
                  <c:v>胸外科</c:v>
                </c:pt>
                <c:pt idx="10">
                  <c:v>脑病一科</c:v>
                </c:pt>
                <c:pt idx="11">
                  <c:v>心病一科</c:v>
                </c:pt>
                <c:pt idx="12">
                  <c:v>妇科</c:v>
                </c:pt>
                <c:pt idx="13">
                  <c:v>关节骨科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身心医学科</c:v>
                </c:pt>
                <c:pt idx="17">
                  <c:v>口腔科</c:v>
                </c:pt>
                <c:pt idx="18">
                  <c:v>眼科</c:v>
                </c:pt>
                <c:pt idx="19">
                  <c:v>中医外治中心</c:v>
                </c:pt>
                <c:pt idx="20">
                  <c:v>东区肾病科</c:v>
                </c:pt>
                <c:pt idx="21">
                  <c:v>脑病三科</c:v>
                </c:pt>
                <c:pt idx="22">
                  <c:v>肝胆外科</c:v>
                </c:pt>
                <c:pt idx="23">
                  <c:v>心病四科</c:v>
                </c:pt>
                <c:pt idx="24">
                  <c:v>重症医学科</c:v>
                </c:pt>
                <c:pt idx="25">
                  <c:v>肿瘤内科</c:v>
                </c:pt>
                <c:pt idx="26">
                  <c:v>肾病科</c:v>
                </c:pt>
                <c:pt idx="27">
                  <c:v>显微骨科</c:v>
                </c:pt>
                <c:pt idx="28">
                  <c:v>治未病中心</c:v>
                </c:pt>
                <c:pt idx="29">
                  <c:v>耳鼻喉科</c:v>
                </c:pt>
                <c:pt idx="30">
                  <c:v>妇二科</c:v>
                </c:pt>
                <c:pt idx="31">
                  <c:v>骨科</c:v>
                </c:pt>
                <c:pt idx="32">
                  <c:v>综合内科</c:v>
                </c:pt>
                <c:pt idx="33">
                  <c:v>呼吸内科</c:v>
                </c:pt>
                <c:pt idx="34">
                  <c:v>普通外科</c:v>
                </c:pt>
                <c:pt idx="35">
                  <c:v>东区重症医学科</c:v>
                </c:pt>
                <c:pt idx="36">
                  <c:v>老年医学科</c:v>
                </c:pt>
                <c:pt idx="37">
                  <c:v>妇科妇二科合并</c:v>
                </c:pt>
                <c:pt idx="38">
                  <c:v>康复科</c:v>
                </c:pt>
                <c:pt idx="39">
                  <c:v>心病三科</c:v>
                </c:pt>
                <c:pt idx="40">
                  <c:v>风湿病科</c:v>
                </c:pt>
                <c:pt idx="41">
                  <c:v>中医经典科</c:v>
                </c:pt>
                <c:pt idx="42">
                  <c:v>推拿科</c:v>
                </c:pt>
                <c:pt idx="43">
                  <c:v>乳腺甲状腺外科</c:v>
                </c:pt>
                <c:pt idx="44">
                  <c:v>内分泌科</c:v>
                </c:pt>
                <c:pt idx="45">
                  <c:v>小儿骨科</c:v>
                </c:pt>
                <c:pt idx="46">
                  <c:v>肾脏内科</c:v>
                </c:pt>
                <c:pt idx="47">
                  <c:v>周围血管科</c:v>
                </c:pt>
                <c:pt idx="48">
                  <c:v>脾胃科消化科合并</c:v>
                </c:pt>
                <c:pt idx="49">
                  <c:v>血液科</c:v>
                </c:pt>
                <c:pt idx="50">
                  <c:v>微创骨科</c:v>
                </c:pt>
                <c:pt idx="51">
                  <c:v>产科</c:v>
                </c:pt>
                <c:pt idx="52">
                  <c:v>泌尿外科</c:v>
                </c:pt>
                <c:pt idx="53">
                  <c:v>皮肤科</c:v>
                </c:pt>
                <c:pt idx="54">
                  <c:v>肛肠科</c:v>
                </c:pt>
                <c:pt idx="55">
                  <c:v>小儿推拿科</c:v>
                </c:pt>
                <c:pt idx="56">
                  <c:v>创伤骨科</c:v>
                </c:pt>
                <c:pt idx="57">
                  <c:v>儿科</c:v>
                </c:pt>
                <c:pt idx="58">
                  <c:v>男科</c:v>
                </c:pt>
                <c:pt idx="59">
                  <c:v>脑病二科</c:v>
                </c:pt>
                <c:pt idx="60">
                  <c:v>神经内科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98.84177364409108</c:v>
                </c:pt>
                <c:pt idx="1">
                  <c:v>98.16500950731783</c:v>
                </c:pt>
                <c:pt idx="2">
                  <c:v>95.68385678776814</c:v>
                </c:pt>
                <c:pt idx="3">
                  <c:v>94.64828693025555</c:v>
                </c:pt>
                <c:pt idx="4">
                  <c:v>94.57594718429509</c:v>
                </c:pt>
                <c:pt idx="5">
                  <c:v>93.33214540015493</c:v>
                </c:pt>
                <c:pt idx="6">
                  <c:v>91.55840972893128</c:v>
                </c:pt>
                <c:pt idx="7">
                  <c:v>91.22622895083951</c:v>
                </c:pt>
                <c:pt idx="8">
                  <c:v>88.29658144819189</c:v>
                </c:pt>
                <c:pt idx="9">
                  <c:v>87.77956143680392</c:v>
                </c:pt>
                <c:pt idx="10">
                  <c:v>86.35200758702031</c:v>
                </c:pt>
                <c:pt idx="11">
                  <c:v>85.37681794315826</c:v>
                </c:pt>
                <c:pt idx="12">
                  <c:v>83.80971329168565</c:v>
                </c:pt>
                <c:pt idx="13">
                  <c:v>83.2488002693288</c:v>
                </c:pt>
                <c:pt idx="14">
                  <c:v>82.64202698566739</c:v>
                </c:pt>
                <c:pt idx="15">
                  <c:v>82.057196413809</c:v>
                </c:pt>
                <c:pt idx="16">
                  <c:v>81.7691042648478</c:v>
                </c:pt>
                <c:pt idx="17">
                  <c:v>80.2989777931202</c:v>
                </c:pt>
                <c:pt idx="18">
                  <c:v>78.95290469172178</c:v>
                </c:pt>
                <c:pt idx="19">
                  <c:v>74.32171792291228</c:v>
                </c:pt>
                <c:pt idx="20">
                  <c:v>72.99241653596218</c:v>
                </c:pt>
                <c:pt idx="21">
                  <c:v>71.57433072314336</c:v>
                </c:pt>
                <c:pt idx="22">
                  <c:v>71.35576432629402</c:v>
                </c:pt>
                <c:pt idx="23">
                  <c:v>69.28546071660595</c:v>
                </c:pt>
                <c:pt idx="24">
                  <c:v>69.09739741404073</c:v>
                </c:pt>
                <c:pt idx="25">
                  <c:v>68.6643670938699</c:v>
                </c:pt>
                <c:pt idx="26">
                  <c:v>66.98448326259454</c:v>
                </c:pt>
                <c:pt idx="27">
                  <c:v>63.138060135336424</c:v>
                </c:pt>
                <c:pt idx="28">
                  <c:v>59.71923100768133</c:v>
                </c:pt>
                <c:pt idx="29">
                  <c:v>57.99910160877448</c:v>
                </c:pt>
                <c:pt idx="30">
                  <c:v>55.831244247484605</c:v>
                </c:pt>
                <c:pt idx="31">
                  <c:v>55.25628646199338</c:v>
                </c:pt>
                <c:pt idx="32">
                  <c:v>51.911909688866366</c:v>
                </c:pt>
                <c:pt idx="33">
                  <c:v>51.105788620355774</c:v>
                </c:pt>
                <c:pt idx="34">
                  <c:v>50.820340597226</c:v>
                </c:pt>
                <c:pt idx="35">
                  <c:v>50.43159608208634</c:v>
                </c:pt>
                <c:pt idx="36">
                  <c:v>49.510159179515334</c:v>
                </c:pt>
                <c:pt idx="37">
                  <c:v>43.76521112919527</c:v>
                </c:pt>
                <c:pt idx="38">
                  <c:v>43.50468876159819</c:v>
                </c:pt>
                <c:pt idx="39">
                  <c:v>41.56153407327072</c:v>
                </c:pt>
                <c:pt idx="40">
                  <c:v>35.96147350490728</c:v>
                </c:pt>
                <c:pt idx="41">
                  <c:v>32.8242799200756</c:v>
                </c:pt>
                <c:pt idx="42">
                  <c:v>31.196956662553177</c:v>
                </c:pt>
                <c:pt idx="43">
                  <c:v>31.144227239040532</c:v>
                </c:pt>
                <c:pt idx="44">
                  <c:v>25.163966834955296</c:v>
                </c:pt>
                <c:pt idx="45">
                  <c:v>21.49747385454248</c:v>
                </c:pt>
                <c:pt idx="46">
                  <c:v>20.301257628137947</c:v>
                </c:pt>
                <c:pt idx="47">
                  <c:v>19.77221426188567</c:v>
                </c:pt>
                <c:pt idx="48">
                  <c:v>14.347290071933404</c:v>
                </c:pt>
                <c:pt idx="49">
                  <c:v>14.064925838173249</c:v>
                </c:pt>
                <c:pt idx="50">
                  <c:v>13.983749430973692</c:v>
                </c:pt>
                <c:pt idx="51">
                  <c:v>13.963202432332178</c:v>
                </c:pt>
                <c:pt idx="52">
                  <c:v>7.9125846862103</c:v>
                </c:pt>
                <c:pt idx="53">
                  <c:v>7.199160213420486</c:v>
                </c:pt>
                <c:pt idx="54">
                  <c:v>6.991132471264216</c:v>
                </c:pt>
                <c:pt idx="55">
                  <c:v>6.849108489626188</c:v>
                </c:pt>
                <c:pt idx="56">
                  <c:v>4.255692002292966</c:v>
                </c:pt>
                <c:pt idx="57">
                  <c:v>4.029498836623113</c:v>
                </c:pt>
                <c:pt idx="58">
                  <c:v>3.983021673011411</c:v>
                </c:pt>
                <c:pt idx="59">
                  <c:v>2.190910489718556</c:v>
                </c:pt>
                <c:pt idx="60">
                  <c:v>0.9669277395904174</c:v>
                </c:pt>
                <c:pt idx="61">
                  <c:v>0.46731723625488275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治未病中心</c:v>
                </c:pt>
                <c:pt idx="2">
                  <c:v>风湿病科</c:v>
                </c:pt>
                <c:pt idx="3">
                  <c:v>耳鼻喉科</c:v>
                </c:pt>
                <c:pt idx="4">
                  <c:v>产科</c:v>
                </c:pt>
                <c:pt idx="5">
                  <c:v>肾脏内科</c:v>
                </c:pt>
                <c:pt idx="6">
                  <c:v>小儿骨科</c:v>
                </c:pt>
                <c:pt idx="7">
                  <c:v>神经外科</c:v>
                </c:pt>
                <c:pt idx="8">
                  <c:v>骨科</c:v>
                </c:pt>
                <c:pt idx="9">
                  <c:v>运动损伤骨科</c:v>
                </c:pt>
                <c:pt idx="10">
                  <c:v>儿科</c:v>
                </c:pt>
                <c:pt idx="11">
                  <c:v>脑病一科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医院</c:v>
                </c:pt>
                <c:pt idx="15">
                  <c:v>心病二科</c:v>
                </c:pt>
                <c:pt idx="16">
                  <c:v>脾胃科消化科合并</c:v>
                </c:pt>
                <c:pt idx="17">
                  <c:v>微创骨科</c:v>
                </c:pt>
                <c:pt idx="18">
                  <c:v>脑病三科</c:v>
                </c:pt>
                <c:pt idx="19">
                  <c:v>妇二科</c:v>
                </c:pt>
                <c:pt idx="20">
                  <c:v>血液科</c:v>
                </c:pt>
                <c:pt idx="21">
                  <c:v>妇科妇二科合并</c:v>
                </c:pt>
                <c:pt idx="22">
                  <c:v>肾病科</c:v>
                </c:pt>
                <c:pt idx="23">
                  <c:v>身心医学科</c:v>
                </c:pt>
                <c:pt idx="24">
                  <c:v>心病一科</c:v>
                </c:pt>
                <c:pt idx="25">
                  <c:v>泌尿外科</c:v>
                </c:pt>
                <c:pt idx="26">
                  <c:v>小儿推拿科</c:v>
                </c:pt>
                <c:pt idx="27">
                  <c:v>脾胃病科</c:v>
                </c:pt>
                <c:pt idx="28">
                  <c:v>妇科</c:v>
                </c:pt>
                <c:pt idx="29">
                  <c:v>东区肾病科</c:v>
                </c:pt>
                <c:pt idx="30">
                  <c:v>创伤骨科</c:v>
                </c:pt>
                <c:pt idx="31">
                  <c:v>重症医学科</c:v>
                </c:pt>
                <c:pt idx="32">
                  <c:v>老年医学科</c:v>
                </c:pt>
                <c:pt idx="33">
                  <c:v>心血管内科</c:v>
                </c:pt>
                <c:pt idx="34">
                  <c:v>综合内科</c:v>
                </c:pt>
                <c:pt idx="35">
                  <c:v>肝胆外科</c:v>
                </c:pt>
                <c:pt idx="36">
                  <c:v>心病三科</c:v>
                </c:pt>
                <c:pt idx="37">
                  <c:v>眼科</c:v>
                </c:pt>
                <c:pt idx="38">
                  <c:v>肛肠科</c:v>
                </c:pt>
                <c:pt idx="39">
                  <c:v>肝病科</c:v>
                </c:pt>
                <c:pt idx="40">
                  <c:v>乳腺甲状腺外科</c:v>
                </c:pt>
                <c:pt idx="41">
                  <c:v>男科</c:v>
                </c:pt>
                <c:pt idx="42">
                  <c:v>周围血管科</c:v>
                </c:pt>
                <c:pt idx="43">
                  <c:v>神经内科</c:v>
                </c:pt>
                <c:pt idx="44">
                  <c:v>美容皮肤科</c:v>
                </c:pt>
                <c:pt idx="45">
                  <c:v>推拿科</c:v>
                </c:pt>
                <c:pt idx="46">
                  <c:v>普通外科</c:v>
                </c:pt>
                <c:pt idx="47">
                  <c:v>脊柱骨科</c:v>
                </c:pt>
                <c:pt idx="48">
                  <c:v>关节骨科</c:v>
                </c:pt>
                <c:pt idx="49">
                  <c:v>康复科</c:v>
                </c:pt>
                <c:pt idx="50">
                  <c:v>皮肤科</c:v>
                </c:pt>
                <c:pt idx="51">
                  <c:v>中医外治中心</c:v>
                </c:pt>
                <c:pt idx="52">
                  <c:v>胸外科</c:v>
                </c:pt>
                <c:pt idx="53">
                  <c:v>内分泌科</c:v>
                </c:pt>
                <c:pt idx="54">
                  <c:v>呼吸内科</c:v>
                </c:pt>
                <c:pt idx="55">
                  <c:v>东区重症医学科</c:v>
                </c:pt>
                <c:pt idx="56">
                  <c:v>西区重症医学科</c:v>
                </c:pt>
                <c:pt idx="57">
                  <c:v>口腔科</c:v>
                </c:pt>
                <c:pt idx="58">
                  <c:v>脑病二科</c:v>
                </c:pt>
                <c:pt idx="59">
                  <c:v>心病四科</c:v>
                </c:pt>
                <c:pt idx="60">
                  <c:v>中医经典科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99.04558368025343</c:v>
                </c:pt>
                <c:pt idx="1">
                  <c:v>97.19618764244487</c:v>
                </c:pt>
                <c:pt idx="2">
                  <c:v>93.18181180560015</c:v>
                </c:pt>
                <c:pt idx="3">
                  <c:v>91.53286133142025</c:v>
                </c:pt>
                <c:pt idx="4">
                  <c:v>88.8973858344301</c:v>
                </c:pt>
                <c:pt idx="5">
                  <c:v>88.72301649618406</c:v>
                </c:pt>
                <c:pt idx="6">
                  <c:v>88.29974691126164</c:v>
                </c:pt>
                <c:pt idx="7">
                  <c:v>84.88822692198241</c:v>
                </c:pt>
                <c:pt idx="8">
                  <c:v>82.5012090559153</c:v>
                </c:pt>
                <c:pt idx="9">
                  <c:v>82.34578917132463</c:v>
                </c:pt>
                <c:pt idx="10">
                  <c:v>79.3129013001622</c:v>
                </c:pt>
                <c:pt idx="11">
                  <c:v>78.79201606649926</c:v>
                </c:pt>
                <c:pt idx="12">
                  <c:v>75.88153390804983</c:v>
                </c:pt>
                <c:pt idx="13">
                  <c:v>74.66967806493312</c:v>
                </c:pt>
                <c:pt idx="14">
                  <c:v>74.20624904180517</c:v>
                </c:pt>
                <c:pt idx="15">
                  <c:v>73.84751370318085</c:v>
                </c:pt>
                <c:pt idx="16">
                  <c:v>73.68789825992633</c:v>
                </c:pt>
                <c:pt idx="17">
                  <c:v>72.61529210322234</c:v>
                </c:pt>
                <c:pt idx="18">
                  <c:v>65.27551201158582</c:v>
                </c:pt>
                <c:pt idx="19">
                  <c:v>65.01248136929556</c:v>
                </c:pt>
                <c:pt idx="20">
                  <c:v>64.70094412624043</c:v>
                </c:pt>
                <c:pt idx="21">
                  <c:v>63.143389523232955</c:v>
                </c:pt>
                <c:pt idx="22">
                  <c:v>59.62539248927441</c:v>
                </c:pt>
                <c:pt idx="23">
                  <c:v>57.676643480448185</c:v>
                </c:pt>
                <c:pt idx="24">
                  <c:v>56.594108746958604</c:v>
                </c:pt>
                <c:pt idx="25">
                  <c:v>56.05819048894871</c:v>
                </c:pt>
                <c:pt idx="26">
                  <c:v>55.67937494041186</c:v>
                </c:pt>
                <c:pt idx="27">
                  <c:v>54.49630544406756</c:v>
                </c:pt>
                <c:pt idx="28">
                  <c:v>50.50572824098942</c:v>
                </c:pt>
                <c:pt idx="29">
                  <c:v>47.64564024608373</c:v>
                </c:pt>
                <c:pt idx="30">
                  <c:v>47.28391279101285</c:v>
                </c:pt>
                <c:pt idx="31">
                  <c:v>47.18148517587388</c:v>
                </c:pt>
                <c:pt idx="32">
                  <c:v>46.461602622321664</c:v>
                </c:pt>
                <c:pt idx="33">
                  <c:v>45.738952518798314</c:v>
                </c:pt>
                <c:pt idx="34">
                  <c:v>43.21969231935496</c:v>
                </c:pt>
                <c:pt idx="35">
                  <c:v>40.93219499669991</c:v>
                </c:pt>
                <c:pt idx="36">
                  <c:v>40.18400502082409</c:v>
                </c:pt>
                <c:pt idx="37">
                  <c:v>40.12315511908755</c:v>
                </c:pt>
                <c:pt idx="38">
                  <c:v>37.941498742943836</c:v>
                </c:pt>
                <c:pt idx="39">
                  <c:v>37.36471374499899</c:v>
                </c:pt>
                <c:pt idx="40">
                  <c:v>37.25079933357631</c:v>
                </c:pt>
                <c:pt idx="41">
                  <c:v>37.016138459427864</c:v>
                </c:pt>
                <c:pt idx="42">
                  <c:v>34.15835759365111</c:v>
                </c:pt>
                <c:pt idx="43">
                  <c:v>32.09780416587527</c:v>
                </c:pt>
                <c:pt idx="44">
                  <c:v>28.86185616962056</c:v>
                </c:pt>
                <c:pt idx="45">
                  <c:v>27.82475233150481</c:v>
                </c:pt>
                <c:pt idx="46">
                  <c:v>26.135595157435553</c:v>
                </c:pt>
                <c:pt idx="47">
                  <c:v>25.62285424643256</c:v>
                </c:pt>
                <c:pt idx="48">
                  <c:v>25.434683476113662</c:v>
                </c:pt>
                <c:pt idx="49">
                  <c:v>24.852175721015524</c:v>
                </c:pt>
                <c:pt idx="50">
                  <c:v>23.620094089480826</c:v>
                </c:pt>
                <c:pt idx="51">
                  <c:v>21.825830765580424</c:v>
                </c:pt>
                <c:pt idx="52">
                  <c:v>18.026651354669056</c:v>
                </c:pt>
                <c:pt idx="53">
                  <c:v>17.040843528697568</c:v>
                </c:pt>
                <c:pt idx="54">
                  <c:v>15.705375894156038</c:v>
                </c:pt>
                <c:pt idx="55">
                  <c:v>8.973095842702161</c:v>
                </c:pt>
                <c:pt idx="56">
                  <c:v>7.332095375915593</c:v>
                </c:pt>
                <c:pt idx="57">
                  <c:v>6.233182289253669</c:v>
                </c:pt>
                <c:pt idx="58">
                  <c:v>3.857607793518958</c:v>
                </c:pt>
                <c:pt idx="59">
                  <c:v>2.949744139254795</c:v>
                </c:pt>
                <c:pt idx="60">
                  <c:v>2.0781223841641605</c:v>
                </c:pt>
                <c:pt idx="61">
                  <c:v>1.0267856649290419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小儿推拿科</c:v>
                </c:pt>
                <c:pt idx="2">
                  <c:v>显微骨科</c:v>
                </c:pt>
                <c:pt idx="3">
                  <c:v>肝病科</c:v>
                </c:pt>
                <c:pt idx="4">
                  <c:v>中医外治中心</c:v>
                </c:pt>
                <c:pt idx="5">
                  <c:v>康复科</c:v>
                </c:pt>
                <c:pt idx="6">
                  <c:v>肾脏内科</c:v>
                </c:pt>
                <c:pt idx="7">
                  <c:v>肿瘤内科</c:v>
                </c:pt>
                <c:pt idx="8">
                  <c:v>妇科妇二科合并</c:v>
                </c:pt>
                <c:pt idx="9">
                  <c:v>妇科</c:v>
                </c:pt>
                <c:pt idx="10">
                  <c:v>创伤骨科</c:v>
                </c:pt>
                <c:pt idx="11">
                  <c:v>男科</c:v>
                </c:pt>
                <c:pt idx="12">
                  <c:v>综合内科</c:v>
                </c:pt>
                <c:pt idx="13">
                  <c:v>心病四科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心病二科</c:v>
                </c:pt>
                <c:pt idx="17">
                  <c:v>胸外科</c:v>
                </c:pt>
                <c:pt idx="18">
                  <c:v>脾胃科消化科合并</c:v>
                </c:pt>
                <c:pt idx="19">
                  <c:v>风湿病科</c:v>
                </c:pt>
                <c:pt idx="20">
                  <c:v>乳腺甲状腺外科</c:v>
                </c:pt>
                <c:pt idx="21">
                  <c:v>东区重症医学科</c:v>
                </c:pt>
                <c:pt idx="22">
                  <c:v>神经外科</c:v>
                </c:pt>
                <c:pt idx="23">
                  <c:v>心病三科</c:v>
                </c:pt>
                <c:pt idx="24">
                  <c:v>内分泌科</c:v>
                </c:pt>
                <c:pt idx="25">
                  <c:v>中医经典科</c:v>
                </c:pt>
                <c:pt idx="26">
                  <c:v>心血管内科</c:v>
                </c:pt>
                <c:pt idx="27">
                  <c:v>泌尿外科</c:v>
                </c:pt>
                <c:pt idx="28">
                  <c:v>肝胆外科</c:v>
                </c:pt>
                <c:pt idx="29">
                  <c:v>妇二科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脾胃病科</c:v>
                </c:pt>
                <c:pt idx="33">
                  <c:v>口腔科</c:v>
                </c:pt>
                <c:pt idx="34">
                  <c:v>皮肤科</c:v>
                </c:pt>
                <c:pt idx="35">
                  <c:v>普通外科</c:v>
                </c:pt>
                <c:pt idx="36">
                  <c:v>东区肾病科</c:v>
                </c:pt>
                <c:pt idx="37">
                  <c:v>眼科</c:v>
                </c:pt>
                <c:pt idx="38">
                  <c:v>运动损伤骨科</c:v>
                </c:pt>
                <c:pt idx="39">
                  <c:v>重症医学科</c:v>
                </c:pt>
                <c:pt idx="40">
                  <c:v>治未病中心</c:v>
                </c:pt>
                <c:pt idx="41">
                  <c:v>神经内科</c:v>
                </c:pt>
                <c:pt idx="42">
                  <c:v>脑病一科</c:v>
                </c:pt>
                <c:pt idx="43">
                  <c:v>关节骨科</c:v>
                </c:pt>
                <c:pt idx="44">
                  <c:v>周围血管科</c:v>
                </c:pt>
                <c:pt idx="45">
                  <c:v>微创骨科</c:v>
                </c:pt>
                <c:pt idx="46">
                  <c:v>耳鼻喉科</c:v>
                </c:pt>
                <c:pt idx="47">
                  <c:v>消化内科</c:v>
                </c:pt>
                <c:pt idx="48">
                  <c:v>血液科</c:v>
                </c:pt>
                <c:pt idx="49">
                  <c:v>脑病三科</c:v>
                </c:pt>
                <c:pt idx="50">
                  <c:v>医院</c:v>
                </c:pt>
                <c:pt idx="51">
                  <c:v>美容皮肤科</c:v>
                </c:pt>
                <c:pt idx="52">
                  <c:v>老年医学科</c:v>
                </c:pt>
                <c:pt idx="53">
                  <c:v>心病一科</c:v>
                </c:pt>
                <c:pt idx="54">
                  <c:v>儿科</c:v>
                </c:pt>
                <c:pt idx="55">
                  <c:v>肛肠科</c:v>
                </c:pt>
                <c:pt idx="56">
                  <c:v>产科</c:v>
                </c:pt>
                <c:pt idx="57">
                  <c:v>针灸科</c:v>
                </c:pt>
                <c:pt idx="58">
                  <c:v>脑病二科</c:v>
                </c:pt>
                <c:pt idx="59">
                  <c:v>肾病科</c:v>
                </c:pt>
                <c:pt idx="60">
                  <c:v>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98.61872894047461</c:v>
                </c:pt>
                <c:pt idx="1">
                  <c:v>97.28427133214066</c:v>
                </c:pt>
                <c:pt idx="2">
                  <c:v>95.74528620699434</c:v>
                </c:pt>
                <c:pt idx="3">
                  <c:v>94.38510136484626</c:v>
                </c:pt>
                <c:pt idx="4">
                  <c:v>94.1751451084704</c:v>
                </c:pt>
                <c:pt idx="5">
                  <c:v>93.83826905855777</c:v>
                </c:pt>
                <c:pt idx="6">
                  <c:v>93.559638578737</c:v>
                </c:pt>
                <c:pt idx="7">
                  <c:v>92.8649249166299</c:v>
                </c:pt>
                <c:pt idx="8">
                  <c:v>92.40938021639151</c:v>
                </c:pt>
                <c:pt idx="9">
                  <c:v>90.91332225089647</c:v>
                </c:pt>
                <c:pt idx="10">
                  <c:v>89.26877417330314</c:v>
                </c:pt>
                <c:pt idx="11">
                  <c:v>89.08676223378113</c:v>
                </c:pt>
                <c:pt idx="12">
                  <c:v>88.40471613384476</c:v>
                </c:pt>
                <c:pt idx="13">
                  <c:v>84.57414238195231</c:v>
                </c:pt>
                <c:pt idx="14">
                  <c:v>83.28744194062625</c:v>
                </c:pt>
                <c:pt idx="15">
                  <c:v>81.37790026147063</c:v>
                </c:pt>
                <c:pt idx="16">
                  <c:v>80.08112312539397</c:v>
                </c:pt>
                <c:pt idx="17">
                  <c:v>78.93398444656403</c:v>
                </c:pt>
                <c:pt idx="18">
                  <c:v>77.51348006429544</c:v>
                </c:pt>
                <c:pt idx="19">
                  <c:v>74.33504924334216</c:v>
                </c:pt>
                <c:pt idx="20">
                  <c:v>73.95833284252333</c:v>
                </c:pt>
                <c:pt idx="21">
                  <c:v>73.83369882367153</c:v>
                </c:pt>
                <c:pt idx="22">
                  <c:v>69.2162854297119</c:v>
                </c:pt>
                <c:pt idx="23">
                  <c:v>66.50825026409602</c:v>
                </c:pt>
                <c:pt idx="24">
                  <c:v>63.28301315232208</c:v>
                </c:pt>
                <c:pt idx="25">
                  <c:v>62.64639275830666</c:v>
                </c:pt>
                <c:pt idx="26">
                  <c:v>56.1205299818571</c:v>
                </c:pt>
                <c:pt idx="27">
                  <c:v>55.94386721409088</c:v>
                </c:pt>
                <c:pt idx="28">
                  <c:v>54.72178728657931</c:v>
                </c:pt>
                <c:pt idx="29">
                  <c:v>54.46906234767501</c:v>
                </c:pt>
                <c:pt idx="30">
                  <c:v>53.907730209134286</c:v>
                </c:pt>
                <c:pt idx="31">
                  <c:v>52.281746685524254</c:v>
                </c:pt>
                <c:pt idx="32">
                  <c:v>50.65872457178307</c:v>
                </c:pt>
                <c:pt idx="33">
                  <c:v>48.982491585270594</c:v>
                </c:pt>
                <c:pt idx="34">
                  <c:v>48.81478418057219</c:v>
                </c:pt>
                <c:pt idx="35">
                  <c:v>46.32939870068291</c:v>
                </c:pt>
                <c:pt idx="36">
                  <c:v>45.991336160611375</c:v>
                </c:pt>
                <c:pt idx="37">
                  <c:v>45.92153150329561</c:v>
                </c:pt>
                <c:pt idx="38">
                  <c:v>44.136738607087736</c:v>
                </c:pt>
                <c:pt idx="39">
                  <c:v>42.909032628690944</c:v>
                </c:pt>
                <c:pt idx="40">
                  <c:v>41.925783775877875</c:v>
                </c:pt>
                <c:pt idx="41">
                  <c:v>41.39818821128387</c:v>
                </c:pt>
                <c:pt idx="42">
                  <c:v>37.52778461646464</c:v>
                </c:pt>
                <c:pt idx="43">
                  <c:v>35.21265141406873</c:v>
                </c:pt>
                <c:pt idx="44">
                  <c:v>33.32808529639178</c:v>
                </c:pt>
                <c:pt idx="45">
                  <c:v>32.611050425247015</c:v>
                </c:pt>
                <c:pt idx="46">
                  <c:v>29.289228965524682</c:v>
                </c:pt>
                <c:pt idx="47">
                  <c:v>23.907169626390434</c:v>
                </c:pt>
                <c:pt idx="48">
                  <c:v>23.247870268118852</c:v>
                </c:pt>
                <c:pt idx="49">
                  <c:v>22.227535339353423</c:v>
                </c:pt>
                <c:pt idx="50">
                  <c:v>21.18242705569484</c:v>
                </c:pt>
                <c:pt idx="51">
                  <c:v>20.244132545033366</c:v>
                </c:pt>
                <c:pt idx="52">
                  <c:v>18.914379062321185</c:v>
                </c:pt>
                <c:pt idx="53">
                  <c:v>16.635846005884858</c:v>
                </c:pt>
                <c:pt idx="54">
                  <c:v>13.727440877610864</c:v>
                </c:pt>
                <c:pt idx="55">
                  <c:v>12.876625931583142</c:v>
                </c:pt>
                <c:pt idx="56">
                  <c:v>9.947241676904017</c:v>
                </c:pt>
                <c:pt idx="57">
                  <c:v>7.839191704347548</c:v>
                </c:pt>
                <c:pt idx="58">
                  <c:v>7.751069839278268</c:v>
                </c:pt>
                <c:pt idx="59">
                  <c:v>4.385610106005755</c:v>
                </c:pt>
                <c:pt idx="60">
                  <c:v>2.3583766973718223</c:v>
                </c:pt>
                <c:pt idx="61">
                  <c:v>2.0702510212750047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皮肤科</c:v>
                </c:pt>
                <c:pt idx="2">
                  <c:v>中医经典科</c:v>
                </c:pt>
                <c:pt idx="3">
                  <c:v>口腔科</c:v>
                </c:pt>
                <c:pt idx="4">
                  <c:v>儿科</c:v>
                </c:pt>
                <c:pt idx="5">
                  <c:v>妇科</c:v>
                </c:pt>
                <c:pt idx="6">
                  <c:v>身心医学科</c:v>
                </c:pt>
                <c:pt idx="7">
                  <c:v>泌尿外科</c:v>
                </c:pt>
                <c:pt idx="8">
                  <c:v>风湿病科</c:v>
                </c:pt>
                <c:pt idx="9">
                  <c:v>消化内科</c:v>
                </c:pt>
                <c:pt idx="10">
                  <c:v>心病一科</c:v>
                </c:pt>
                <c:pt idx="11">
                  <c:v>运动损伤骨科</c:v>
                </c:pt>
                <c:pt idx="12">
                  <c:v>耳鼻喉科</c:v>
                </c:pt>
                <c:pt idx="13">
                  <c:v>周围血管科</c:v>
                </c:pt>
                <c:pt idx="14">
                  <c:v>脊柱骨科</c:v>
                </c:pt>
                <c:pt idx="15">
                  <c:v>推拿科</c:v>
                </c:pt>
                <c:pt idx="16">
                  <c:v>小儿推拿科</c:v>
                </c:pt>
                <c:pt idx="17">
                  <c:v>内分泌科</c:v>
                </c:pt>
                <c:pt idx="18">
                  <c:v>东区重症医学科</c:v>
                </c:pt>
                <c:pt idx="19">
                  <c:v>肿瘤内科</c:v>
                </c:pt>
                <c:pt idx="20">
                  <c:v>关节骨科</c:v>
                </c:pt>
                <c:pt idx="21">
                  <c:v>血液科</c:v>
                </c:pt>
                <c:pt idx="22">
                  <c:v>心病二科</c:v>
                </c:pt>
                <c:pt idx="23">
                  <c:v>骨科</c:v>
                </c:pt>
                <c:pt idx="24">
                  <c:v>针灸科</c:v>
                </c:pt>
                <c:pt idx="25">
                  <c:v>妇科妇二科合并</c:v>
                </c:pt>
                <c:pt idx="26">
                  <c:v>综合内科</c:v>
                </c:pt>
                <c:pt idx="27">
                  <c:v>创伤骨科</c:v>
                </c:pt>
                <c:pt idx="28">
                  <c:v>胸外科</c:v>
                </c:pt>
                <c:pt idx="29">
                  <c:v>医院</c:v>
                </c:pt>
                <c:pt idx="30">
                  <c:v>肝病科</c:v>
                </c:pt>
                <c:pt idx="31">
                  <c:v>肾脏内科</c:v>
                </c:pt>
                <c:pt idx="32">
                  <c:v>康复科</c:v>
                </c:pt>
                <c:pt idx="33">
                  <c:v>眼科</c:v>
                </c:pt>
                <c:pt idx="34">
                  <c:v>普通外科</c:v>
                </c:pt>
                <c:pt idx="35">
                  <c:v>显微骨科</c:v>
                </c:pt>
                <c:pt idx="36">
                  <c:v>东区肾病科</c:v>
                </c:pt>
                <c:pt idx="37">
                  <c:v>微创骨科</c:v>
                </c:pt>
                <c:pt idx="38">
                  <c:v>脾胃科消化科合并</c:v>
                </c:pt>
                <c:pt idx="39">
                  <c:v>呼吸内科</c:v>
                </c:pt>
                <c:pt idx="40">
                  <c:v>重症医学科</c:v>
                </c:pt>
                <c:pt idx="41">
                  <c:v>美容皮肤科</c:v>
                </c:pt>
                <c:pt idx="42">
                  <c:v>男科</c:v>
                </c:pt>
                <c:pt idx="43">
                  <c:v>乳腺甲状腺外科</c:v>
                </c:pt>
                <c:pt idx="44">
                  <c:v>老年医学科</c:v>
                </c:pt>
                <c:pt idx="45">
                  <c:v>肾病科</c:v>
                </c:pt>
                <c:pt idx="46">
                  <c:v>神经外科</c:v>
                </c:pt>
                <c:pt idx="47">
                  <c:v>脑病二科</c:v>
                </c:pt>
                <c:pt idx="48">
                  <c:v>脑病三科</c:v>
                </c:pt>
                <c:pt idx="49">
                  <c:v>心病三科</c:v>
                </c:pt>
                <c:pt idx="50">
                  <c:v>妇二科</c:v>
                </c:pt>
                <c:pt idx="51">
                  <c:v>中医外治中心</c:v>
                </c:pt>
                <c:pt idx="52">
                  <c:v>西区重症医学科</c:v>
                </c:pt>
                <c:pt idx="53">
                  <c:v>心血管内科</c:v>
                </c:pt>
                <c:pt idx="54">
                  <c:v>肛肠科</c:v>
                </c:pt>
                <c:pt idx="55">
                  <c:v>肝胆外科</c:v>
                </c:pt>
                <c:pt idx="56">
                  <c:v>神经内科</c:v>
                </c:pt>
                <c:pt idx="57">
                  <c:v>心病四科</c:v>
                </c:pt>
                <c:pt idx="58">
                  <c:v>脑病一科</c:v>
                </c:pt>
                <c:pt idx="59">
                  <c:v>产科</c:v>
                </c:pt>
                <c:pt idx="60">
                  <c:v>小儿骨科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98.99236963314056</c:v>
                </c:pt>
                <c:pt idx="1">
                  <c:v>98.34293906873714</c:v>
                </c:pt>
                <c:pt idx="2">
                  <c:v>97.8376719847834</c:v>
                </c:pt>
                <c:pt idx="3">
                  <c:v>97.36206428470237</c:v>
                </c:pt>
                <c:pt idx="4">
                  <c:v>93.56353673260473</c:v>
                </c:pt>
                <c:pt idx="5">
                  <c:v>92.47568823642547</c:v>
                </c:pt>
                <c:pt idx="6">
                  <c:v>90.1533299809874</c:v>
                </c:pt>
                <c:pt idx="7">
                  <c:v>88.75187404370166</c:v>
                </c:pt>
                <c:pt idx="8">
                  <c:v>85.86124247823624</c:v>
                </c:pt>
                <c:pt idx="9">
                  <c:v>84.73131385766699</c:v>
                </c:pt>
                <c:pt idx="10">
                  <c:v>84.32771171375826</c:v>
                </c:pt>
                <c:pt idx="11">
                  <c:v>81.4707158937191</c:v>
                </c:pt>
                <c:pt idx="12">
                  <c:v>77.53612756448065</c:v>
                </c:pt>
                <c:pt idx="13">
                  <c:v>77.51212020404252</c:v>
                </c:pt>
                <c:pt idx="14">
                  <c:v>76.31406977646525</c:v>
                </c:pt>
                <c:pt idx="15">
                  <c:v>74.67540130833079</c:v>
                </c:pt>
                <c:pt idx="16">
                  <c:v>74.53310826101801</c:v>
                </c:pt>
                <c:pt idx="17">
                  <c:v>73.32045710148682</c:v>
                </c:pt>
                <c:pt idx="18">
                  <c:v>72.79189792495269</c:v>
                </c:pt>
                <c:pt idx="19">
                  <c:v>72.49350124333287</c:v>
                </c:pt>
                <c:pt idx="20">
                  <c:v>72.14572283904374</c:v>
                </c:pt>
                <c:pt idx="21">
                  <c:v>69.58843957255039</c:v>
                </c:pt>
                <c:pt idx="22">
                  <c:v>68.16870890942846</c:v>
                </c:pt>
                <c:pt idx="23">
                  <c:v>68.03505017903846</c:v>
                </c:pt>
                <c:pt idx="24">
                  <c:v>67.18791475056479</c:v>
                </c:pt>
                <c:pt idx="25">
                  <c:v>62.48797446822725</c:v>
                </c:pt>
                <c:pt idx="26">
                  <c:v>60.870760760474774</c:v>
                </c:pt>
                <c:pt idx="27">
                  <c:v>57.87576750371881</c:v>
                </c:pt>
                <c:pt idx="28">
                  <c:v>57.54693373848856</c:v>
                </c:pt>
                <c:pt idx="29">
                  <c:v>56.84046246375816</c:v>
                </c:pt>
                <c:pt idx="30">
                  <c:v>56.42751320863986</c:v>
                </c:pt>
                <c:pt idx="31">
                  <c:v>52.803867149899084</c:v>
                </c:pt>
                <c:pt idx="32">
                  <c:v>49.59142882185783</c:v>
                </c:pt>
                <c:pt idx="33">
                  <c:v>48.85791921581806</c:v>
                </c:pt>
                <c:pt idx="34">
                  <c:v>46.68375487068672</c:v>
                </c:pt>
                <c:pt idx="35">
                  <c:v>46.518353032691316</c:v>
                </c:pt>
                <c:pt idx="36">
                  <c:v>43.93312145932682</c:v>
                </c:pt>
                <c:pt idx="37">
                  <c:v>42.707496919804974</c:v>
                </c:pt>
                <c:pt idx="38">
                  <c:v>40.698253272621</c:v>
                </c:pt>
                <c:pt idx="39">
                  <c:v>37.82907281968211</c:v>
                </c:pt>
                <c:pt idx="40">
                  <c:v>36.818008173178264</c:v>
                </c:pt>
                <c:pt idx="41">
                  <c:v>36.78542282564601</c:v>
                </c:pt>
                <c:pt idx="42">
                  <c:v>35.68105566164519</c:v>
                </c:pt>
                <c:pt idx="43">
                  <c:v>34.00700748415937</c:v>
                </c:pt>
                <c:pt idx="44">
                  <c:v>31.922822520541526</c:v>
                </c:pt>
                <c:pt idx="45">
                  <c:v>29.929416809011865</c:v>
                </c:pt>
                <c:pt idx="46">
                  <c:v>27.736048104331722</c:v>
                </c:pt>
                <c:pt idx="47">
                  <c:v>26.437534730547817</c:v>
                </c:pt>
                <c:pt idx="48">
                  <c:v>15.030339335181896</c:v>
                </c:pt>
                <c:pt idx="49">
                  <c:v>11.43376161828764</c:v>
                </c:pt>
                <c:pt idx="50">
                  <c:v>10.814297422361662</c:v>
                </c:pt>
                <c:pt idx="51">
                  <c:v>10.771006013446627</c:v>
                </c:pt>
                <c:pt idx="52">
                  <c:v>7.909489034010986</c:v>
                </c:pt>
                <c:pt idx="53">
                  <c:v>7.584791645572242</c:v>
                </c:pt>
                <c:pt idx="54">
                  <c:v>7.09095093674974</c:v>
                </c:pt>
                <c:pt idx="55">
                  <c:v>6.883972555444684</c:v>
                </c:pt>
                <c:pt idx="56">
                  <c:v>3.985240608245899</c:v>
                </c:pt>
                <c:pt idx="57">
                  <c:v>3.4297298954910405</c:v>
                </c:pt>
                <c:pt idx="58">
                  <c:v>1.982731408296634</c:v>
                </c:pt>
                <c:pt idx="59">
                  <c:v>0.6365525743208256</c:v>
                </c:pt>
                <c:pt idx="60">
                  <c:v>0.32243490112611184</c:v>
                </c:pt>
                <c:pt idx="61">
                  <c:v>0.21999631849212165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身心医学科</c:v>
                </c:pt>
                <c:pt idx="2">
                  <c:v>风湿病科</c:v>
                </c:pt>
                <c:pt idx="3">
                  <c:v>东区肾病科</c:v>
                </c:pt>
                <c:pt idx="4">
                  <c:v>创伤骨科</c:v>
                </c:pt>
                <c:pt idx="5">
                  <c:v>关节骨科</c:v>
                </c:pt>
                <c:pt idx="6">
                  <c:v>肝病科</c:v>
                </c:pt>
                <c:pt idx="7">
                  <c:v>妇科</c:v>
                </c:pt>
                <c:pt idx="8">
                  <c:v>针灸科</c:v>
                </c:pt>
                <c:pt idx="9">
                  <c:v>微创骨科</c:v>
                </c:pt>
                <c:pt idx="10">
                  <c:v>肿瘤内科</c:v>
                </c:pt>
                <c:pt idx="11">
                  <c:v>肾脏内科</c:v>
                </c:pt>
                <c:pt idx="12">
                  <c:v>眼科</c:v>
                </c:pt>
                <c:pt idx="13">
                  <c:v>康复科</c:v>
                </c:pt>
                <c:pt idx="14">
                  <c:v>心血管内科</c:v>
                </c:pt>
                <c:pt idx="15">
                  <c:v>医院</c:v>
                </c:pt>
                <c:pt idx="16">
                  <c:v>神经外科</c:v>
                </c:pt>
                <c:pt idx="17">
                  <c:v>脾胃病科</c:v>
                </c:pt>
                <c:pt idx="18">
                  <c:v>综合内科</c:v>
                </c:pt>
                <c:pt idx="19">
                  <c:v>普通外科</c:v>
                </c:pt>
                <c:pt idx="20">
                  <c:v>产科</c:v>
                </c:pt>
                <c:pt idx="21">
                  <c:v>胸外科</c:v>
                </c:pt>
                <c:pt idx="22">
                  <c:v>口腔科</c:v>
                </c:pt>
                <c:pt idx="23">
                  <c:v>心病一科</c:v>
                </c:pt>
                <c:pt idx="24">
                  <c:v>呼吸内科</c:v>
                </c:pt>
                <c:pt idx="25">
                  <c:v>中医经典科</c:v>
                </c:pt>
                <c:pt idx="26">
                  <c:v>运动损伤骨科</c:v>
                </c:pt>
                <c:pt idx="27">
                  <c:v>心病四科</c:v>
                </c:pt>
                <c:pt idx="28">
                  <c:v>肾病科</c:v>
                </c:pt>
                <c:pt idx="29">
                  <c:v>男科</c:v>
                </c:pt>
                <c:pt idx="30">
                  <c:v>骨科</c:v>
                </c:pt>
                <c:pt idx="31">
                  <c:v>泌尿外科</c:v>
                </c:pt>
                <c:pt idx="32">
                  <c:v>耳鼻喉科</c:v>
                </c:pt>
                <c:pt idx="33">
                  <c:v>肝胆外科</c:v>
                </c:pt>
                <c:pt idx="34">
                  <c:v>美容皮肤科</c:v>
                </c:pt>
                <c:pt idx="35">
                  <c:v>妇科妇二科合并</c:v>
                </c:pt>
                <c:pt idx="36">
                  <c:v>小儿推拿科</c:v>
                </c:pt>
                <c:pt idx="37">
                  <c:v>血液科</c:v>
                </c:pt>
                <c:pt idx="38">
                  <c:v>内分泌科</c:v>
                </c:pt>
                <c:pt idx="39">
                  <c:v>儿科</c:v>
                </c:pt>
                <c:pt idx="40">
                  <c:v>乳腺甲状腺外科</c:v>
                </c:pt>
                <c:pt idx="41">
                  <c:v>心病二科</c:v>
                </c:pt>
                <c:pt idx="42">
                  <c:v>消化内科</c:v>
                </c:pt>
                <c:pt idx="43">
                  <c:v>显微骨科</c:v>
                </c:pt>
                <c:pt idx="44">
                  <c:v>肛肠科</c:v>
                </c:pt>
                <c:pt idx="45">
                  <c:v>小儿骨科</c:v>
                </c:pt>
                <c:pt idx="46">
                  <c:v>脾胃科消化科合并</c:v>
                </c:pt>
                <c:pt idx="47">
                  <c:v>治未病中心</c:v>
                </c:pt>
                <c:pt idx="48">
                  <c:v>脑病二科</c:v>
                </c:pt>
                <c:pt idx="49">
                  <c:v>神经内科</c:v>
                </c:pt>
                <c:pt idx="50">
                  <c:v>东区重症医学科</c:v>
                </c:pt>
                <c:pt idx="51">
                  <c:v>周围血管科</c:v>
                </c:pt>
                <c:pt idx="52">
                  <c:v>脑病三科</c:v>
                </c:pt>
                <c:pt idx="53">
                  <c:v>中医外治中心</c:v>
                </c:pt>
                <c:pt idx="54">
                  <c:v>推拿科</c:v>
                </c:pt>
                <c:pt idx="55">
                  <c:v>老年医学科</c:v>
                </c:pt>
                <c:pt idx="56">
                  <c:v>脑病一科</c:v>
                </c:pt>
                <c:pt idx="57">
                  <c:v>脊柱骨科</c:v>
                </c:pt>
                <c:pt idx="58">
                  <c:v>重症医学科</c:v>
                </c:pt>
                <c:pt idx="59">
                  <c:v>西区重症医学科</c:v>
                </c:pt>
                <c:pt idx="60">
                  <c:v>皮肤科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99.9954995561605</c:v>
                </c:pt>
                <c:pt idx="1">
                  <c:v>94.80804406123468</c:v>
                </c:pt>
                <c:pt idx="2">
                  <c:v>93.23881774681035</c:v>
                </c:pt>
                <c:pt idx="3">
                  <c:v>92.43292946257841</c:v>
                </c:pt>
                <c:pt idx="4">
                  <c:v>92.20870065024083</c:v>
                </c:pt>
                <c:pt idx="5">
                  <c:v>91.63114418909446</c:v>
                </c:pt>
                <c:pt idx="6">
                  <c:v>90.6218831102232</c:v>
                </c:pt>
                <c:pt idx="7">
                  <c:v>88.97003739784235</c:v>
                </c:pt>
                <c:pt idx="8">
                  <c:v>84.84493031477002</c:v>
                </c:pt>
                <c:pt idx="9">
                  <c:v>82.83972530625002</c:v>
                </c:pt>
                <c:pt idx="10">
                  <c:v>82.73363935109175</c:v>
                </c:pt>
                <c:pt idx="11">
                  <c:v>82.13974331282097</c:v>
                </c:pt>
                <c:pt idx="12">
                  <c:v>81.85300003215612</c:v>
                </c:pt>
                <c:pt idx="13">
                  <c:v>81.06498759060652</c:v>
                </c:pt>
                <c:pt idx="14">
                  <c:v>76.87336281778224</c:v>
                </c:pt>
                <c:pt idx="15">
                  <c:v>75.59977246748915</c:v>
                </c:pt>
                <c:pt idx="16">
                  <c:v>75.22370095946825</c:v>
                </c:pt>
                <c:pt idx="17">
                  <c:v>73.41453363709863</c:v>
                </c:pt>
                <c:pt idx="18">
                  <c:v>73.07033228780257</c:v>
                </c:pt>
                <c:pt idx="19">
                  <c:v>69.73859648653935</c:v>
                </c:pt>
                <c:pt idx="20">
                  <c:v>67.9012916265582</c:v>
                </c:pt>
                <c:pt idx="21">
                  <c:v>66.93389664852472</c:v>
                </c:pt>
                <c:pt idx="22">
                  <c:v>64.66743567861488</c:v>
                </c:pt>
                <c:pt idx="23">
                  <c:v>64.54120057405184</c:v>
                </c:pt>
                <c:pt idx="24">
                  <c:v>64.20710679290184</c:v>
                </c:pt>
                <c:pt idx="25">
                  <c:v>62.2809913581015</c:v>
                </c:pt>
                <c:pt idx="26">
                  <c:v>61.087929298058995</c:v>
                </c:pt>
                <c:pt idx="27">
                  <c:v>56.787163986030656</c:v>
                </c:pt>
                <c:pt idx="28">
                  <c:v>55.488356500579236</c:v>
                </c:pt>
                <c:pt idx="29">
                  <c:v>54.26174692617618</c:v>
                </c:pt>
                <c:pt idx="30">
                  <c:v>53.69767854763934</c:v>
                </c:pt>
                <c:pt idx="31">
                  <c:v>52.640631310983444</c:v>
                </c:pt>
                <c:pt idx="32">
                  <c:v>49.344591337475684</c:v>
                </c:pt>
                <c:pt idx="33">
                  <c:v>49.29620601432288</c:v>
                </c:pt>
                <c:pt idx="34">
                  <c:v>49.013352693356715</c:v>
                </c:pt>
                <c:pt idx="35">
                  <c:v>48.10174340257174</c:v>
                </c:pt>
                <c:pt idx="36">
                  <c:v>47.99506048558988</c:v>
                </c:pt>
                <c:pt idx="37">
                  <c:v>47.66765454360424</c:v>
                </c:pt>
                <c:pt idx="38">
                  <c:v>43.11586633487916</c:v>
                </c:pt>
                <c:pt idx="39">
                  <c:v>42.731489366103624</c:v>
                </c:pt>
                <c:pt idx="40">
                  <c:v>41.83484144034504</c:v>
                </c:pt>
                <c:pt idx="41">
                  <c:v>39.9467197798979</c:v>
                </c:pt>
                <c:pt idx="42">
                  <c:v>39.76605591438045</c:v>
                </c:pt>
                <c:pt idx="43">
                  <c:v>37.79174772985996</c:v>
                </c:pt>
                <c:pt idx="44">
                  <c:v>36.762757505346165</c:v>
                </c:pt>
                <c:pt idx="45">
                  <c:v>35.42108777634392</c:v>
                </c:pt>
                <c:pt idx="46">
                  <c:v>34.80900455506743</c:v>
                </c:pt>
                <c:pt idx="47">
                  <c:v>34.0512739553732</c:v>
                </c:pt>
                <c:pt idx="48">
                  <c:v>27.870711733441844</c:v>
                </c:pt>
                <c:pt idx="49">
                  <c:v>26.573146732478726</c:v>
                </c:pt>
                <c:pt idx="50">
                  <c:v>22.224075509438922</c:v>
                </c:pt>
                <c:pt idx="51">
                  <c:v>21.356470983789457</c:v>
                </c:pt>
                <c:pt idx="52">
                  <c:v>20.96426343437696</c:v>
                </c:pt>
                <c:pt idx="53">
                  <c:v>20.168799473680956</c:v>
                </c:pt>
                <c:pt idx="54">
                  <c:v>17.553129472496963</c:v>
                </c:pt>
                <c:pt idx="55">
                  <c:v>16.084291925274343</c:v>
                </c:pt>
                <c:pt idx="56">
                  <c:v>13.011026855731277</c:v>
                </c:pt>
                <c:pt idx="57">
                  <c:v>11.525847975005043</c:v>
                </c:pt>
                <c:pt idx="58">
                  <c:v>11.394526496403422</c:v>
                </c:pt>
                <c:pt idx="59">
                  <c:v>11.358491166705242</c:v>
                </c:pt>
                <c:pt idx="60">
                  <c:v>8.682784303989365</c:v>
                </c:pt>
                <c:pt idx="61">
                  <c:v>4.298564182149134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神经外科</c:v>
                </c:pt>
                <c:pt idx="2">
                  <c:v>胸外科</c:v>
                </c:pt>
                <c:pt idx="3">
                  <c:v>周围血管科</c:v>
                </c:pt>
                <c:pt idx="4">
                  <c:v>内分泌科</c:v>
                </c:pt>
                <c:pt idx="5">
                  <c:v>心病二科</c:v>
                </c:pt>
                <c:pt idx="6">
                  <c:v>心血管内科</c:v>
                </c:pt>
                <c:pt idx="7">
                  <c:v>西区重症医学科</c:v>
                </c:pt>
                <c:pt idx="8">
                  <c:v>小儿骨科</c:v>
                </c:pt>
                <c:pt idx="9">
                  <c:v>综合内科</c:v>
                </c:pt>
                <c:pt idx="10">
                  <c:v>治未病中心</c:v>
                </c:pt>
                <c:pt idx="11">
                  <c:v>耳鼻喉科</c:v>
                </c:pt>
                <c:pt idx="12">
                  <c:v>老年医学科</c:v>
                </c:pt>
                <c:pt idx="13">
                  <c:v>皮肤科</c:v>
                </c:pt>
                <c:pt idx="14">
                  <c:v>男科</c:v>
                </c:pt>
                <c:pt idx="15">
                  <c:v>普通外科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东区肾病科</c:v>
                </c:pt>
                <c:pt idx="19">
                  <c:v>中医外治中心</c:v>
                </c:pt>
                <c:pt idx="20">
                  <c:v>消化内科</c:v>
                </c:pt>
                <c:pt idx="21">
                  <c:v>肿瘤内科</c:v>
                </c:pt>
                <c:pt idx="22">
                  <c:v>妇科</c:v>
                </c:pt>
                <c:pt idx="23">
                  <c:v>肛肠科</c:v>
                </c:pt>
                <c:pt idx="24">
                  <c:v>妇科妇二科合并</c:v>
                </c:pt>
                <c:pt idx="25">
                  <c:v>微创骨科</c:v>
                </c:pt>
                <c:pt idx="26">
                  <c:v>产科</c:v>
                </c:pt>
                <c:pt idx="27">
                  <c:v>针灸科</c:v>
                </c:pt>
                <c:pt idx="28">
                  <c:v>心病一科</c:v>
                </c:pt>
                <c:pt idx="29">
                  <c:v>神经内科</c:v>
                </c:pt>
                <c:pt idx="30">
                  <c:v>脾胃科消化科合并</c:v>
                </c:pt>
                <c:pt idx="31">
                  <c:v>脑病三科</c:v>
                </c:pt>
                <c:pt idx="32">
                  <c:v>风湿病科</c:v>
                </c:pt>
                <c:pt idx="33">
                  <c:v>心病四科</c:v>
                </c:pt>
                <c:pt idx="34">
                  <c:v>脾胃病科</c:v>
                </c:pt>
                <c:pt idx="35">
                  <c:v>肝胆外科</c:v>
                </c:pt>
                <c:pt idx="36">
                  <c:v>重症医学科</c:v>
                </c:pt>
                <c:pt idx="37">
                  <c:v>显微骨科</c:v>
                </c:pt>
                <c:pt idx="38">
                  <c:v>血液科</c:v>
                </c:pt>
                <c:pt idx="39">
                  <c:v>中医经典科</c:v>
                </c:pt>
                <c:pt idx="40">
                  <c:v>脑病一科</c:v>
                </c:pt>
                <c:pt idx="41">
                  <c:v>创伤骨科</c:v>
                </c:pt>
                <c:pt idx="42">
                  <c:v>身心医学科</c:v>
                </c:pt>
                <c:pt idx="43">
                  <c:v>儿科</c:v>
                </c:pt>
                <c:pt idx="44">
                  <c:v>小儿推拿科</c:v>
                </c:pt>
                <c:pt idx="45">
                  <c:v>推拿科</c:v>
                </c:pt>
                <c:pt idx="46">
                  <c:v>脑病二科</c:v>
                </c:pt>
                <c:pt idx="47">
                  <c:v>心病三科</c:v>
                </c:pt>
                <c:pt idx="48">
                  <c:v>肝病科</c:v>
                </c:pt>
                <c:pt idx="49">
                  <c:v>骨科</c:v>
                </c:pt>
                <c:pt idx="50">
                  <c:v>肾病科</c:v>
                </c:pt>
                <c:pt idx="51">
                  <c:v>康复科</c:v>
                </c:pt>
                <c:pt idx="52">
                  <c:v>医院</c:v>
                </c:pt>
                <c:pt idx="53">
                  <c:v>东区重症医学科</c:v>
                </c:pt>
                <c:pt idx="54">
                  <c:v>肾脏内科</c:v>
                </c:pt>
                <c:pt idx="55">
                  <c:v>妇二科</c:v>
                </c:pt>
                <c:pt idx="56">
                  <c:v>乳腺甲状腺外科</c:v>
                </c:pt>
                <c:pt idx="57">
                  <c:v>泌尿外科</c:v>
                </c:pt>
                <c:pt idx="58">
                  <c:v>美容皮肤科</c:v>
                </c:pt>
                <c:pt idx="59">
                  <c:v>关节骨科</c:v>
                </c:pt>
                <c:pt idx="60">
                  <c:v>运动损伤骨科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96.1641682793324</c:v>
                </c:pt>
                <c:pt idx="1">
                  <c:v>95.20337845295279</c:v>
                </c:pt>
                <c:pt idx="2">
                  <c:v>93.912783157529</c:v>
                </c:pt>
                <c:pt idx="3">
                  <c:v>93.3568683455871</c:v>
                </c:pt>
                <c:pt idx="4">
                  <c:v>89.50061273564354</c:v>
                </c:pt>
                <c:pt idx="5">
                  <c:v>88.84569520666368</c:v>
                </c:pt>
                <c:pt idx="6">
                  <c:v>82.57840549282498</c:v>
                </c:pt>
                <c:pt idx="7">
                  <c:v>81.33150089369914</c:v>
                </c:pt>
                <c:pt idx="8">
                  <c:v>80.1303326924383</c:v>
                </c:pt>
                <c:pt idx="9">
                  <c:v>79.64395820239064</c:v>
                </c:pt>
                <c:pt idx="10">
                  <c:v>79.31125332039069</c:v>
                </c:pt>
                <c:pt idx="11">
                  <c:v>77.54565059987264</c:v>
                </c:pt>
                <c:pt idx="12">
                  <c:v>76.28222874589576</c:v>
                </c:pt>
                <c:pt idx="13">
                  <c:v>70.60003707908163</c:v>
                </c:pt>
                <c:pt idx="14">
                  <c:v>69.7183113674497</c:v>
                </c:pt>
                <c:pt idx="15">
                  <c:v>68.19283087663628</c:v>
                </c:pt>
                <c:pt idx="16">
                  <c:v>66.87170855597763</c:v>
                </c:pt>
                <c:pt idx="17">
                  <c:v>63.624127680117184</c:v>
                </c:pt>
                <c:pt idx="18">
                  <c:v>61.12308455287907</c:v>
                </c:pt>
                <c:pt idx="19">
                  <c:v>60.35966720717061</c:v>
                </c:pt>
                <c:pt idx="20">
                  <c:v>59.44876181221357</c:v>
                </c:pt>
                <c:pt idx="21">
                  <c:v>58.98166564184197</c:v>
                </c:pt>
                <c:pt idx="22">
                  <c:v>57.527172036128604</c:v>
                </c:pt>
                <c:pt idx="23">
                  <c:v>57.15573865249084</c:v>
                </c:pt>
                <c:pt idx="24">
                  <c:v>57.082164517791846</c:v>
                </c:pt>
                <c:pt idx="25">
                  <c:v>55.40873346886204</c:v>
                </c:pt>
                <c:pt idx="26">
                  <c:v>49.256380378812416</c:v>
                </c:pt>
                <c:pt idx="27">
                  <c:v>46.81971440860606</c:v>
                </c:pt>
                <c:pt idx="28">
                  <c:v>45.82263226149983</c:v>
                </c:pt>
                <c:pt idx="29">
                  <c:v>45.30969843284491</c:v>
                </c:pt>
                <c:pt idx="30">
                  <c:v>44.3704937262712</c:v>
                </c:pt>
                <c:pt idx="31">
                  <c:v>41.275202665921576</c:v>
                </c:pt>
                <c:pt idx="32">
                  <c:v>38.78141209933821</c:v>
                </c:pt>
                <c:pt idx="33">
                  <c:v>38.078250990005124</c:v>
                </c:pt>
                <c:pt idx="34">
                  <c:v>37.61650142545776</c:v>
                </c:pt>
                <c:pt idx="35">
                  <c:v>35.077787419698694</c:v>
                </c:pt>
                <c:pt idx="36">
                  <c:v>34.655034726636316</c:v>
                </c:pt>
                <c:pt idx="37">
                  <c:v>32.34081312709334</c:v>
                </c:pt>
                <c:pt idx="38">
                  <c:v>30.888214879281726</c:v>
                </c:pt>
                <c:pt idx="39">
                  <c:v>27.611864604395375</c:v>
                </c:pt>
                <c:pt idx="40">
                  <c:v>26.475136064723227</c:v>
                </c:pt>
                <c:pt idx="41">
                  <c:v>25.66013499303963</c:v>
                </c:pt>
                <c:pt idx="42">
                  <c:v>23.811139654137058</c:v>
                </c:pt>
                <c:pt idx="43">
                  <c:v>23.276553494310768</c:v>
                </c:pt>
                <c:pt idx="44">
                  <c:v>22.868995549636573</c:v>
                </c:pt>
                <c:pt idx="45">
                  <c:v>22.85186583789629</c:v>
                </c:pt>
                <c:pt idx="46">
                  <c:v>21.898853317746013</c:v>
                </c:pt>
                <c:pt idx="47">
                  <c:v>21.668518526992052</c:v>
                </c:pt>
                <c:pt idx="48">
                  <c:v>18.585828719791287</c:v>
                </c:pt>
                <c:pt idx="49">
                  <c:v>18.294997469336494</c:v>
                </c:pt>
                <c:pt idx="50">
                  <c:v>17.825120563881548</c:v>
                </c:pt>
                <c:pt idx="51">
                  <c:v>17.647958954851696</c:v>
                </c:pt>
                <c:pt idx="52">
                  <c:v>12.860844738258038</c:v>
                </c:pt>
                <c:pt idx="53">
                  <c:v>12.147468068165557</c:v>
                </c:pt>
                <c:pt idx="54">
                  <c:v>10.808334110443706</c:v>
                </c:pt>
                <c:pt idx="55">
                  <c:v>10.612908409353583</c:v>
                </c:pt>
                <c:pt idx="56">
                  <c:v>7.093427344794057</c:v>
                </c:pt>
                <c:pt idx="57">
                  <c:v>5.424123808189107</c:v>
                </c:pt>
                <c:pt idx="58">
                  <c:v>4.0454377950075004</c:v>
                </c:pt>
                <c:pt idx="59">
                  <c:v>3.3164238306140126</c:v>
                </c:pt>
                <c:pt idx="60">
                  <c:v>1.5105725424786165</c:v>
                </c:pt>
                <c:pt idx="61">
                  <c:v>0.8785715046740084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心病四科</c:v>
                </c:pt>
                <c:pt idx="2">
                  <c:v>胸外科</c:v>
                </c:pt>
                <c:pt idx="3">
                  <c:v>微创骨科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医院</c:v>
                </c:pt>
                <c:pt idx="7">
                  <c:v>产科</c:v>
                </c:pt>
                <c:pt idx="8">
                  <c:v>小儿骨科</c:v>
                </c:pt>
                <c:pt idx="9">
                  <c:v>妇科妇二科合并</c:v>
                </c:pt>
                <c:pt idx="10">
                  <c:v>脑病一科</c:v>
                </c:pt>
                <c:pt idx="11">
                  <c:v>肝病科</c:v>
                </c:pt>
                <c:pt idx="12">
                  <c:v>乳腺甲状腺外科</c:v>
                </c:pt>
                <c:pt idx="13">
                  <c:v>康复科</c:v>
                </c:pt>
                <c:pt idx="14">
                  <c:v>妇科</c:v>
                </c:pt>
                <c:pt idx="15">
                  <c:v>心病三科</c:v>
                </c:pt>
                <c:pt idx="16">
                  <c:v>泌尿外科</c:v>
                </c:pt>
                <c:pt idx="17">
                  <c:v>美容皮肤科</c:v>
                </c:pt>
                <c:pt idx="18">
                  <c:v>耳鼻喉科</c:v>
                </c:pt>
                <c:pt idx="19">
                  <c:v>脾胃病科</c:v>
                </c:pt>
                <c:pt idx="20">
                  <c:v>周围血管科</c:v>
                </c:pt>
                <c:pt idx="21">
                  <c:v>关节骨科</c:v>
                </c:pt>
                <c:pt idx="22">
                  <c:v>中医外治中心</c:v>
                </c:pt>
                <c:pt idx="23">
                  <c:v>中医经典科</c:v>
                </c:pt>
                <c:pt idx="24">
                  <c:v>肾病科</c:v>
                </c:pt>
                <c:pt idx="25">
                  <c:v>显微骨科</c:v>
                </c:pt>
                <c:pt idx="26">
                  <c:v>肛肠科</c:v>
                </c:pt>
                <c:pt idx="27">
                  <c:v>重症医学科</c:v>
                </c:pt>
                <c:pt idx="28">
                  <c:v>心病一科</c:v>
                </c:pt>
                <c:pt idx="29">
                  <c:v>妇二科</c:v>
                </c:pt>
                <c:pt idx="30">
                  <c:v>心病二科</c:v>
                </c:pt>
                <c:pt idx="31">
                  <c:v>神经内科</c:v>
                </c:pt>
                <c:pt idx="32">
                  <c:v>血液科</c:v>
                </c:pt>
                <c:pt idx="33">
                  <c:v>推拿科</c:v>
                </c:pt>
                <c:pt idx="34">
                  <c:v>皮肤科</c:v>
                </c:pt>
                <c:pt idx="35">
                  <c:v>口腔科</c:v>
                </c:pt>
                <c:pt idx="36">
                  <c:v>治未病中心</c:v>
                </c:pt>
                <c:pt idx="37">
                  <c:v>脊柱骨科</c:v>
                </c:pt>
                <c:pt idx="38">
                  <c:v>呼吸内科</c:v>
                </c:pt>
                <c:pt idx="39">
                  <c:v>风湿病科</c:v>
                </c:pt>
                <c:pt idx="40">
                  <c:v>男科</c:v>
                </c:pt>
                <c:pt idx="41">
                  <c:v>小儿推拿科</c:v>
                </c:pt>
                <c:pt idx="42">
                  <c:v>心血管内科</c:v>
                </c:pt>
                <c:pt idx="43">
                  <c:v>肾脏内科</c:v>
                </c:pt>
                <c:pt idx="44">
                  <c:v>肿瘤内科</c:v>
                </c:pt>
                <c:pt idx="45">
                  <c:v>脾胃科消化科合并</c:v>
                </c:pt>
                <c:pt idx="46">
                  <c:v>创伤骨科</c:v>
                </c:pt>
                <c:pt idx="47">
                  <c:v>内分泌科</c:v>
                </c:pt>
                <c:pt idx="48">
                  <c:v>肝胆外科</c:v>
                </c:pt>
                <c:pt idx="49">
                  <c:v>西区重症医学科</c:v>
                </c:pt>
                <c:pt idx="50">
                  <c:v>普通外科</c:v>
                </c:pt>
                <c:pt idx="51">
                  <c:v>老年医学科</c:v>
                </c:pt>
                <c:pt idx="52">
                  <c:v>消化内科</c:v>
                </c:pt>
                <c:pt idx="53">
                  <c:v>眼科</c:v>
                </c:pt>
                <c:pt idx="54">
                  <c:v>脑病二科</c:v>
                </c:pt>
                <c:pt idx="55">
                  <c:v>综合内科</c:v>
                </c:pt>
                <c:pt idx="56">
                  <c:v>儿科</c:v>
                </c:pt>
                <c:pt idx="57">
                  <c:v>东区肾病科</c:v>
                </c:pt>
                <c:pt idx="58">
                  <c:v>身心医学科</c:v>
                </c:pt>
                <c:pt idx="59">
                  <c:v>运动损伤骨科</c:v>
                </c:pt>
                <c:pt idx="60">
                  <c:v>脑病三科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96.55160265786155</c:v>
                </c:pt>
                <c:pt idx="1">
                  <c:v>95.38463319826234</c:v>
                </c:pt>
                <c:pt idx="2">
                  <c:v>95.01215153719342</c:v>
                </c:pt>
                <c:pt idx="3">
                  <c:v>93.86198576266153</c:v>
                </c:pt>
                <c:pt idx="4">
                  <c:v>93.70969381870378</c:v>
                </c:pt>
                <c:pt idx="5">
                  <c:v>92.27417168951015</c:v>
                </c:pt>
                <c:pt idx="6">
                  <c:v>91.308685515327</c:v>
                </c:pt>
                <c:pt idx="7">
                  <c:v>90.08168327902078</c:v>
                </c:pt>
                <c:pt idx="8">
                  <c:v>88.67916349124549</c:v>
                </c:pt>
                <c:pt idx="9">
                  <c:v>87.73731148722477</c:v>
                </c:pt>
                <c:pt idx="10">
                  <c:v>87.2981351502319</c:v>
                </c:pt>
                <c:pt idx="11">
                  <c:v>87.03788776547157</c:v>
                </c:pt>
                <c:pt idx="12">
                  <c:v>82.26508100016925</c:v>
                </c:pt>
                <c:pt idx="13">
                  <c:v>74.77722943342084</c:v>
                </c:pt>
                <c:pt idx="14">
                  <c:v>70.6954428299927</c:v>
                </c:pt>
                <c:pt idx="15">
                  <c:v>67.54401679104956</c:v>
                </c:pt>
                <c:pt idx="16">
                  <c:v>64.1141762196014</c:v>
                </c:pt>
                <c:pt idx="17">
                  <c:v>63.354387558572455</c:v>
                </c:pt>
                <c:pt idx="18">
                  <c:v>63.17412440183079</c:v>
                </c:pt>
                <c:pt idx="19">
                  <c:v>63.12573184182395</c:v>
                </c:pt>
                <c:pt idx="20">
                  <c:v>61.855623303929555</c:v>
                </c:pt>
                <c:pt idx="21">
                  <c:v>58.87627285420906</c:v>
                </c:pt>
                <c:pt idx="22">
                  <c:v>58.074822183195174</c:v>
                </c:pt>
                <c:pt idx="23">
                  <c:v>57.783132064496854</c:v>
                </c:pt>
                <c:pt idx="24">
                  <c:v>56.55507774447024</c:v>
                </c:pt>
                <c:pt idx="25">
                  <c:v>56.41686691261616</c:v>
                </c:pt>
                <c:pt idx="26">
                  <c:v>56.22030934202131</c:v>
                </c:pt>
                <c:pt idx="27">
                  <c:v>56.024218055668996</c:v>
                </c:pt>
                <c:pt idx="28">
                  <c:v>55.07047408759318</c:v>
                </c:pt>
                <c:pt idx="29">
                  <c:v>52.82926283702973</c:v>
                </c:pt>
                <c:pt idx="30">
                  <c:v>52.819334060620825</c:v>
                </c:pt>
                <c:pt idx="31">
                  <c:v>52.54310144309065</c:v>
                </c:pt>
                <c:pt idx="32">
                  <c:v>51.62903710488496</c:v>
                </c:pt>
                <c:pt idx="33">
                  <c:v>50.834624356623046</c:v>
                </c:pt>
                <c:pt idx="34">
                  <c:v>50.46904709541018</c:v>
                </c:pt>
                <c:pt idx="35">
                  <c:v>48.33163576843733</c:v>
                </c:pt>
                <c:pt idx="36">
                  <c:v>48.06732508348406</c:v>
                </c:pt>
                <c:pt idx="37">
                  <c:v>45.259385614183415</c:v>
                </c:pt>
                <c:pt idx="38">
                  <c:v>43.80324228032215</c:v>
                </c:pt>
                <c:pt idx="39">
                  <c:v>38.66017455211459</c:v>
                </c:pt>
                <c:pt idx="40">
                  <c:v>35.568551760918375</c:v>
                </c:pt>
                <c:pt idx="41">
                  <c:v>28.2080566239594</c:v>
                </c:pt>
                <c:pt idx="42">
                  <c:v>27.805989697471723</c:v>
                </c:pt>
                <c:pt idx="43">
                  <c:v>26.687150257895787</c:v>
                </c:pt>
                <c:pt idx="44">
                  <c:v>25.898016509505496</c:v>
                </c:pt>
                <c:pt idx="45">
                  <c:v>25.38723877080773</c:v>
                </c:pt>
                <c:pt idx="46">
                  <c:v>24.324851794695057</c:v>
                </c:pt>
                <c:pt idx="47">
                  <c:v>23.74026544183816</c:v>
                </c:pt>
                <c:pt idx="48">
                  <c:v>22.810375149449523</c:v>
                </c:pt>
                <c:pt idx="49">
                  <c:v>22.80968807546051</c:v>
                </c:pt>
                <c:pt idx="50">
                  <c:v>19.40378343935414</c:v>
                </c:pt>
                <c:pt idx="51">
                  <c:v>18.58919644185091</c:v>
                </c:pt>
                <c:pt idx="52">
                  <c:v>17.845633662723227</c:v>
                </c:pt>
                <c:pt idx="53">
                  <c:v>17.250974036612643</c:v>
                </c:pt>
                <c:pt idx="54">
                  <c:v>16.951039933961898</c:v>
                </c:pt>
                <c:pt idx="55">
                  <c:v>10.771841758812005</c:v>
                </c:pt>
                <c:pt idx="56">
                  <c:v>10.354058049169911</c:v>
                </c:pt>
                <c:pt idx="57">
                  <c:v>8.657962389353902</c:v>
                </c:pt>
                <c:pt idx="58">
                  <c:v>7.591895005354976</c:v>
                </c:pt>
                <c:pt idx="59">
                  <c:v>5.850182893894518</c:v>
                </c:pt>
                <c:pt idx="60">
                  <c:v>5.201476592535981</c:v>
                </c:pt>
                <c:pt idx="61">
                  <c:v>4.6788957425421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老年医学科</c:v>
                </c:pt>
                <c:pt idx="2">
                  <c:v>乳腺甲状腺外科</c:v>
                </c:pt>
                <c:pt idx="3">
                  <c:v>中医外治中心</c:v>
                </c:pt>
                <c:pt idx="4">
                  <c:v>男科</c:v>
                </c:pt>
                <c:pt idx="5">
                  <c:v>普通外科</c:v>
                </c:pt>
                <c:pt idx="6">
                  <c:v>内分泌科</c:v>
                </c:pt>
                <c:pt idx="7">
                  <c:v>综合内科</c:v>
                </c:pt>
                <c:pt idx="8">
                  <c:v>推拿科</c:v>
                </c:pt>
                <c:pt idx="9">
                  <c:v>血液科</c:v>
                </c:pt>
                <c:pt idx="10">
                  <c:v>脾胃科消化科合并</c:v>
                </c:pt>
                <c:pt idx="11">
                  <c:v>产科</c:v>
                </c:pt>
                <c:pt idx="12">
                  <c:v>东区重症医学科</c:v>
                </c:pt>
                <c:pt idx="13">
                  <c:v>心病三科</c:v>
                </c:pt>
                <c:pt idx="14">
                  <c:v>西区重症医学科</c:v>
                </c:pt>
                <c:pt idx="15">
                  <c:v>妇二科</c:v>
                </c:pt>
                <c:pt idx="16">
                  <c:v>中医经典科</c:v>
                </c:pt>
                <c:pt idx="17">
                  <c:v>脑病三科</c:v>
                </c:pt>
                <c:pt idx="18">
                  <c:v>肝胆外科</c:v>
                </c:pt>
                <c:pt idx="19">
                  <c:v>皮肤科</c:v>
                </c:pt>
                <c:pt idx="20">
                  <c:v>口腔科</c:v>
                </c:pt>
                <c:pt idx="21">
                  <c:v>东区肾病科</c:v>
                </c:pt>
                <c:pt idx="22">
                  <c:v>风湿病科</c:v>
                </c:pt>
                <c:pt idx="23">
                  <c:v>脑病一科</c:v>
                </c:pt>
                <c:pt idx="24">
                  <c:v>胸外科</c:v>
                </c:pt>
                <c:pt idx="25">
                  <c:v>心病四科</c:v>
                </c:pt>
                <c:pt idx="26">
                  <c:v>脾胃病科</c:v>
                </c:pt>
                <c:pt idx="27">
                  <c:v>妇科</c:v>
                </c:pt>
                <c:pt idx="28">
                  <c:v>眼科</c:v>
                </c:pt>
                <c:pt idx="29">
                  <c:v>肾脏内科</c:v>
                </c:pt>
                <c:pt idx="30">
                  <c:v>骨科</c:v>
                </c:pt>
                <c:pt idx="31">
                  <c:v>医院</c:v>
                </c:pt>
                <c:pt idx="32">
                  <c:v>心血管内科</c:v>
                </c:pt>
                <c:pt idx="33">
                  <c:v>肛肠科</c:v>
                </c:pt>
                <c:pt idx="34">
                  <c:v>康复科</c:v>
                </c:pt>
                <c:pt idx="35">
                  <c:v>关节骨科</c:v>
                </c:pt>
                <c:pt idx="36">
                  <c:v>肿瘤内科</c:v>
                </c:pt>
                <c:pt idx="37">
                  <c:v>小儿推拿科</c:v>
                </c:pt>
                <c:pt idx="38">
                  <c:v>小儿骨科</c:v>
                </c:pt>
                <c:pt idx="39">
                  <c:v>治未病中心</c:v>
                </c:pt>
                <c:pt idx="40">
                  <c:v>儿科</c:v>
                </c:pt>
                <c:pt idx="41">
                  <c:v>脑病二科</c:v>
                </c:pt>
                <c:pt idx="42">
                  <c:v>呼吸内科</c:v>
                </c:pt>
                <c:pt idx="43">
                  <c:v>消化内科</c:v>
                </c:pt>
                <c:pt idx="44">
                  <c:v>重症医学科</c:v>
                </c:pt>
                <c:pt idx="45">
                  <c:v>妇科妇二科合并</c:v>
                </c:pt>
                <c:pt idx="46">
                  <c:v>美容皮肤科</c:v>
                </c:pt>
                <c:pt idx="47">
                  <c:v>肝病科</c:v>
                </c:pt>
                <c:pt idx="48">
                  <c:v>周围血管科</c:v>
                </c:pt>
                <c:pt idx="49">
                  <c:v>创伤骨科</c:v>
                </c:pt>
                <c:pt idx="50">
                  <c:v>泌尿外科</c:v>
                </c:pt>
                <c:pt idx="51">
                  <c:v>神经内科</c:v>
                </c:pt>
                <c:pt idx="52">
                  <c:v>显微骨科</c:v>
                </c:pt>
                <c:pt idx="53">
                  <c:v>心病二科</c:v>
                </c:pt>
                <c:pt idx="54">
                  <c:v>身心医学科</c:v>
                </c:pt>
                <c:pt idx="55">
                  <c:v>脊柱骨科</c:v>
                </c:pt>
                <c:pt idx="56">
                  <c:v>肾病科</c:v>
                </c:pt>
                <c:pt idx="57">
                  <c:v>微创骨科</c:v>
                </c:pt>
                <c:pt idx="58">
                  <c:v>心病一科</c:v>
                </c:pt>
                <c:pt idx="59">
                  <c:v>运动损伤骨科</c:v>
                </c:pt>
                <c:pt idx="60">
                  <c:v>耳鼻喉科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99.85177955443645</c:v>
                </c:pt>
                <c:pt idx="1">
                  <c:v>97.06109566190264</c:v>
                </c:pt>
                <c:pt idx="2">
                  <c:v>96.45701777733248</c:v>
                </c:pt>
                <c:pt idx="3">
                  <c:v>94.5079374709623</c:v>
                </c:pt>
                <c:pt idx="4">
                  <c:v>90.95716959621065</c:v>
                </c:pt>
                <c:pt idx="5">
                  <c:v>90.56167418319096</c:v>
                </c:pt>
                <c:pt idx="6">
                  <c:v>88.52851212231793</c:v>
                </c:pt>
                <c:pt idx="7">
                  <c:v>86.48903743762378</c:v>
                </c:pt>
                <c:pt idx="8">
                  <c:v>86.05676284181692</c:v>
                </c:pt>
                <c:pt idx="9">
                  <c:v>86.02285537435905</c:v>
                </c:pt>
                <c:pt idx="10">
                  <c:v>85.2096980943405</c:v>
                </c:pt>
                <c:pt idx="11">
                  <c:v>84.11530678800135</c:v>
                </c:pt>
                <c:pt idx="12">
                  <c:v>82.52384450879646</c:v>
                </c:pt>
                <c:pt idx="13">
                  <c:v>81.90104489544329</c:v>
                </c:pt>
                <c:pt idx="14">
                  <c:v>81.84952802903373</c:v>
                </c:pt>
                <c:pt idx="15">
                  <c:v>79.78311387390097</c:v>
                </c:pt>
                <c:pt idx="16">
                  <c:v>78.27061023601625</c:v>
                </c:pt>
                <c:pt idx="17">
                  <c:v>76.82052634700163</c:v>
                </c:pt>
                <c:pt idx="18">
                  <c:v>76.03629112429586</c:v>
                </c:pt>
                <c:pt idx="19">
                  <c:v>73.77253748961333</c:v>
                </c:pt>
                <c:pt idx="20">
                  <c:v>71.9587303249264</c:v>
                </c:pt>
                <c:pt idx="21">
                  <c:v>71.13174171367656</c:v>
                </c:pt>
                <c:pt idx="22">
                  <c:v>69.17575459054663</c:v>
                </c:pt>
                <c:pt idx="23">
                  <c:v>68.72384145228409</c:v>
                </c:pt>
                <c:pt idx="24">
                  <c:v>68.05927392403426</c:v>
                </c:pt>
                <c:pt idx="25">
                  <c:v>67.08701535731134</c:v>
                </c:pt>
                <c:pt idx="26">
                  <c:v>66.06809719025702</c:v>
                </c:pt>
                <c:pt idx="27">
                  <c:v>61.098651386392234</c:v>
                </c:pt>
                <c:pt idx="28">
                  <c:v>60.669912756677014</c:v>
                </c:pt>
                <c:pt idx="29">
                  <c:v>51.07371318436893</c:v>
                </c:pt>
                <c:pt idx="30">
                  <c:v>50.60592161653879</c:v>
                </c:pt>
                <c:pt idx="31">
                  <c:v>50.514663021167785</c:v>
                </c:pt>
                <c:pt idx="32">
                  <c:v>48.44054240229634</c:v>
                </c:pt>
                <c:pt idx="33">
                  <c:v>48.16641980532241</c:v>
                </c:pt>
                <c:pt idx="34">
                  <c:v>46.837383009746894</c:v>
                </c:pt>
                <c:pt idx="35">
                  <c:v>45.84729153253559</c:v>
                </c:pt>
                <c:pt idx="36">
                  <c:v>42.01406482845429</c:v>
                </c:pt>
                <c:pt idx="37">
                  <c:v>39.406650841272395</c:v>
                </c:pt>
                <c:pt idx="38">
                  <c:v>38.53356105152943</c:v>
                </c:pt>
                <c:pt idx="39">
                  <c:v>37.883468174222635</c:v>
                </c:pt>
                <c:pt idx="40">
                  <c:v>34.22811788278699</c:v>
                </c:pt>
                <c:pt idx="41">
                  <c:v>33.823230686017894</c:v>
                </c:pt>
                <c:pt idx="42">
                  <c:v>33.40725462334282</c:v>
                </c:pt>
                <c:pt idx="43">
                  <c:v>31.855035747147433</c:v>
                </c:pt>
                <c:pt idx="44">
                  <c:v>29.994320895610784</c:v>
                </c:pt>
                <c:pt idx="45">
                  <c:v>29.6542495594988</c:v>
                </c:pt>
                <c:pt idx="46">
                  <c:v>28.787397598708186</c:v>
                </c:pt>
                <c:pt idx="47">
                  <c:v>26.412951000302208</c:v>
                </c:pt>
                <c:pt idx="48">
                  <c:v>23.678534526149054</c:v>
                </c:pt>
                <c:pt idx="49">
                  <c:v>22.28371258001005</c:v>
                </c:pt>
                <c:pt idx="50">
                  <c:v>20.189153108727666</c:v>
                </c:pt>
                <c:pt idx="51">
                  <c:v>19.551332635839323</c:v>
                </c:pt>
                <c:pt idx="52">
                  <c:v>16.729337748545635</c:v>
                </c:pt>
                <c:pt idx="53">
                  <c:v>15.676172410503098</c:v>
                </c:pt>
                <c:pt idx="54">
                  <c:v>15.23954170362094</c:v>
                </c:pt>
                <c:pt idx="55">
                  <c:v>13.777920817287615</c:v>
                </c:pt>
                <c:pt idx="56">
                  <c:v>9.047678391005887</c:v>
                </c:pt>
                <c:pt idx="57">
                  <c:v>5.983203328172615</c:v>
                </c:pt>
                <c:pt idx="58">
                  <c:v>2.6867078629155383</c:v>
                </c:pt>
                <c:pt idx="59">
                  <c:v>2.5561806731905</c:v>
                </c:pt>
                <c:pt idx="60">
                  <c:v>2.433654249808348</c:v>
                </c:pt>
                <c:pt idx="61">
                  <c:v>1.3288253472136802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68.63838259894084</c:v>
                </c:pt>
                <c:pt idx="1">
                  <c:v>66.62191769482877</c:v>
                </c:pt>
                <c:pt idx="2">
                  <c:v>64.03922020430242</c:v>
                </c:pt>
                <c:pt idx="3">
                  <c:v>63.486666269036334</c:v>
                </c:pt>
                <c:pt idx="4">
                  <c:v>61.279858845294505</c:v>
                </c:pt>
                <c:pt idx="5">
                  <c:v>60.42041277939893</c:v>
                </c:pt>
                <c:pt idx="6">
                  <c:v>59.35139221445046</c:v>
                </c:pt>
                <c:pt idx="7">
                  <c:v>59.32175679087966</c:v>
                </c:pt>
                <c:pt idx="8">
                  <c:v>57.953922704323055</c:v>
                </c:pt>
                <c:pt idx="9">
                  <c:v>57.81297047182589</c:v>
                </c:pt>
                <c:pt idx="10">
                  <c:v>57.738007280015765</c:v>
                </c:pt>
                <c:pt idx="11">
                  <c:v>57.41673928678072</c:v>
                </c:pt>
                <c:pt idx="12">
                  <c:v>56.49607606399567</c:v>
                </c:pt>
                <c:pt idx="13">
                  <c:v>56.33852874551909</c:v>
                </c:pt>
                <c:pt idx="14">
                  <c:v>56.07806069764227</c:v>
                </c:pt>
                <c:pt idx="15">
                  <c:v>55.03865921024104</c:v>
                </c:pt>
                <c:pt idx="16">
                  <c:v>54.75611688059801</c:v>
                </c:pt>
                <c:pt idx="17">
                  <c:v>54.55712385580873</c:v>
                </c:pt>
                <c:pt idx="18">
                  <c:v>54.50489351362681</c:v>
                </c:pt>
                <c:pt idx="19">
                  <c:v>54.2819169228783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27.30361161844592</c:v>
                </c:pt>
                <c:pt idx="1">
                  <c:v>29.936038088754337</c:v>
                </c:pt>
                <c:pt idx="2">
                  <c:v>17.476953820704757</c:v>
                </c:pt>
                <c:pt idx="3">
                  <c:v>24.69193718788515</c:v>
                </c:pt>
                <c:pt idx="4">
                  <c:v>20.521394241864787</c:v>
                </c:pt>
                <c:pt idx="5">
                  <c:v>29.92769431811799</c:v>
                </c:pt>
                <c:pt idx="6">
                  <c:v>11.520271922288195</c:v>
                </c:pt>
                <c:pt idx="7">
                  <c:v>18.583004505439934</c:v>
                </c:pt>
                <c:pt idx="8">
                  <c:v>17.656826532333348</c:v>
                </c:pt>
                <c:pt idx="9">
                  <c:v>11.361286699584623</c:v>
                </c:pt>
                <c:pt idx="10">
                  <c:v>44.334828269667426</c:v>
                </c:pt>
                <c:pt idx="11">
                  <c:v>31.431041772959055</c:v>
                </c:pt>
                <c:pt idx="12">
                  <c:v>28.507099217789197</c:v>
                </c:pt>
                <c:pt idx="13">
                  <c:v>25.16155079600778</c:v>
                </c:pt>
                <c:pt idx="14">
                  <c:v>18.517513773273002</c:v>
                </c:pt>
                <c:pt idx="15">
                  <c:v>23.783234058523842</c:v>
                </c:pt>
                <c:pt idx="16">
                  <c:v>25.904204610301242</c:v>
                </c:pt>
                <c:pt idx="17">
                  <c:v>15.672812073056145</c:v>
                </c:pt>
                <c:pt idx="18">
                  <c:v>26.487176193683705</c:v>
                </c:pt>
                <c:pt idx="19">
                  <c:v>20.348686861246158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针灸科</c:v>
                </c:pt>
                <c:pt idx="2">
                  <c:v>耳鼻喉科</c:v>
                </c:pt>
                <c:pt idx="3">
                  <c:v>肛肠科</c:v>
                </c:pt>
                <c:pt idx="4">
                  <c:v>中医外治中心</c:v>
                </c:pt>
                <c:pt idx="5">
                  <c:v>妇科</c:v>
                </c:pt>
                <c:pt idx="6">
                  <c:v>肝胆外科</c:v>
                </c:pt>
                <c:pt idx="7">
                  <c:v>眼科</c:v>
                </c:pt>
                <c:pt idx="8">
                  <c:v>关节骨科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脑病二科</c:v>
                </c:pt>
                <c:pt idx="12">
                  <c:v>小儿骨科</c:v>
                </c:pt>
                <c:pt idx="13">
                  <c:v>产科</c:v>
                </c:pt>
                <c:pt idx="14">
                  <c:v>妇科妇二科合并</c:v>
                </c:pt>
                <c:pt idx="15">
                  <c:v>西区重症医学科</c:v>
                </c:pt>
                <c:pt idx="16">
                  <c:v>口腔科</c:v>
                </c:pt>
                <c:pt idx="17">
                  <c:v>心病三科</c:v>
                </c:pt>
                <c:pt idx="18">
                  <c:v>脊柱骨科</c:v>
                </c:pt>
                <c:pt idx="19">
                  <c:v>骨科</c:v>
                </c:pt>
                <c:pt idx="20">
                  <c:v>儿科</c:v>
                </c:pt>
                <c:pt idx="21">
                  <c:v>风湿病科</c:v>
                </c:pt>
                <c:pt idx="22">
                  <c:v>东区肾病科</c:v>
                </c:pt>
                <c:pt idx="23">
                  <c:v>血液科</c:v>
                </c:pt>
                <c:pt idx="24">
                  <c:v>肿瘤内科</c:v>
                </c:pt>
                <c:pt idx="25">
                  <c:v>重症医学科</c:v>
                </c:pt>
                <c:pt idx="26">
                  <c:v>美容皮肤科</c:v>
                </c:pt>
                <c:pt idx="27">
                  <c:v>内分泌科</c:v>
                </c:pt>
                <c:pt idx="28">
                  <c:v>肾病科</c:v>
                </c:pt>
                <c:pt idx="29">
                  <c:v>胸外科</c:v>
                </c:pt>
                <c:pt idx="30">
                  <c:v>中医经典科</c:v>
                </c:pt>
                <c:pt idx="31">
                  <c:v>神经外科</c:v>
                </c:pt>
                <c:pt idx="32">
                  <c:v>周围血管科</c:v>
                </c:pt>
                <c:pt idx="33">
                  <c:v>脑病一科</c:v>
                </c:pt>
                <c:pt idx="34">
                  <c:v>康复科</c:v>
                </c:pt>
                <c:pt idx="35">
                  <c:v>心血管内科</c:v>
                </c:pt>
                <c:pt idx="36">
                  <c:v>心病二科</c:v>
                </c:pt>
                <c:pt idx="37">
                  <c:v>妇二科</c:v>
                </c:pt>
                <c:pt idx="38">
                  <c:v>肝病科</c:v>
                </c:pt>
                <c:pt idx="39">
                  <c:v>推拿科</c:v>
                </c:pt>
                <c:pt idx="40">
                  <c:v>肾脏内科</c:v>
                </c:pt>
                <c:pt idx="41">
                  <c:v>微创骨科</c:v>
                </c:pt>
                <c:pt idx="42">
                  <c:v>显微骨科</c:v>
                </c:pt>
                <c:pt idx="43">
                  <c:v>小儿推拿科</c:v>
                </c:pt>
                <c:pt idx="44">
                  <c:v>普通外科</c:v>
                </c:pt>
                <c:pt idx="45">
                  <c:v>皮肤科</c:v>
                </c:pt>
                <c:pt idx="46">
                  <c:v>脑病三科</c:v>
                </c:pt>
                <c:pt idx="47">
                  <c:v>神经内科</c:v>
                </c:pt>
                <c:pt idx="48">
                  <c:v>东区重症医学科</c:v>
                </c:pt>
                <c:pt idx="49">
                  <c:v>泌尿外科</c:v>
                </c:pt>
                <c:pt idx="50">
                  <c:v>医院</c:v>
                </c:pt>
                <c:pt idx="51">
                  <c:v>治未病中心</c:v>
                </c:pt>
                <c:pt idx="52">
                  <c:v>运动损伤骨科</c:v>
                </c:pt>
                <c:pt idx="53">
                  <c:v>呼吸内科</c:v>
                </c:pt>
                <c:pt idx="54">
                  <c:v>心病一科</c:v>
                </c:pt>
                <c:pt idx="55">
                  <c:v>脾胃病科</c:v>
                </c:pt>
                <c:pt idx="56">
                  <c:v>老年医学科</c:v>
                </c:pt>
                <c:pt idx="57">
                  <c:v>消化内科</c:v>
                </c:pt>
                <c:pt idx="58">
                  <c:v>创伤骨科</c:v>
                </c:pt>
                <c:pt idx="59">
                  <c:v>脾胃科消化科合并</c:v>
                </c:pt>
                <c:pt idx="60">
                  <c:v>心病四科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18.473552116192213</c:v>
                </c:pt>
                <c:pt idx="2">
                  <c:v>1.3374721538589778</c:v>
                </c:pt>
                <c:pt idx="3">
                  <c:v>0.7841457846333852</c:v>
                </c:pt>
                <c:pt idx="4">
                  <c:v>0.602618511791115</c:v>
                </c:pt>
                <c:pt idx="5">
                  <c:v>0.5053397580016319</c:v>
                </c:pt>
                <c:pt idx="6">
                  <c:v>0.5052968375203896</c:v>
                </c:pt>
                <c:pt idx="7">
                  <c:v>0.39261892594771947</c:v>
                </c:pt>
                <c:pt idx="8">
                  <c:v>0.33259721245037005</c:v>
                </c:pt>
                <c:pt idx="9">
                  <c:v>0.3124194434328252</c:v>
                </c:pt>
                <c:pt idx="10">
                  <c:v>0.29387140798698336</c:v>
                </c:pt>
                <c:pt idx="11">
                  <c:v>0.25712404694227253</c:v>
                </c:pt>
                <c:pt idx="12">
                  <c:v>0.23652211208394353</c:v>
                </c:pt>
                <c:pt idx="13">
                  <c:v>0.2297264540046555</c:v>
                </c:pt>
                <c:pt idx="14">
                  <c:v>0.22146817697877344</c:v>
                </c:pt>
                <c:pt idx="15">
                  <c:v>0.2072112766149402</c:v>
                </c:pt>
                <c:pt idx="16">
                  <c:v>0.1893299373323313</c:v>
                </c:pt>
                <c:pt idx="17">
                  <c:v>0.18520342789440566</c:v>
                </c:pt>
                <c:pt idx="18">
                  <c:v>0.1456133113308102</c:v>
                </c:pt>
                <c:pt idx="19">
                  <c:v>0.1450406466080293</c:v>
                </c:pt>
                <c:pt idx="20">
                  <c:v>0.14338218301927472</c:v>
                </c:pt>
                <c:pt idx="21">
                  <c:v>0.13036382120925316</c:v>
                </c:pt>
                <c:pt idx="22">
                  <c:v>0.12180448538416082</c:v>
                </c:pt>
                <c:pt idx="23">
                  <c:v>0.12018478162168855</c:v>
                </c:pt>
                <c:pt idx="24">
                  <c:v>0.11911506833338288</c:v>
                </c:pt>
                <c:pt idx="25">
                  <c:v>0.10945542187312238</c:v>
                </c:pt>
                <c:pt idx="26">
                  <c:v>0.10899607065429283</c:v>
                </c:pt>
                <c:pt idx="27">
                  <c:v>0.10404366714446259</c:v>
                </c:pt>
                <c:pt idx="28">
                  <c:v>0.10320167800118643</c:v>
                </c:pt>
                <c:pt idx="29">
                  <c:v>0.10277539909487217</c:v>
                </c:pt>
                <c:pt idx="30">
                  <c:v>0.09829742607212519</c:v>
                </c:pt>
                <c:pt idx="31">
                  <c:v>0.09648122432630651</c:v>
                </c:pt>
                <c:pt idx="32">
                  <c:v>0.0949381359116747</c:v>
                </c:pt>
                <c:pt idx="33">
                  <c:v>0.08819672390106557</c:v>
                </c:pt>
                <c:pt idx="34">
                  <c:v>0.08760643010968881</c:v>
                </c:pt>
                <c:pt idx="35">
                  <c:v>0.08691513225134065</c:v>
                </c:pt>
                <c:pt idx="36">
                  <c:v>0.08589373782468208</c:v>
                </c:pt>
                <c:pt idx="37">
                  <c:v>0.08017739241261049</c:v>
                </c:pt>
                <c:pt idx="38">
                  <c:v>0.07998245059656446</c:v>
                </c:pt>
                <c:pt idx="39">
                  <c:v>0.079610724121503</c:v>
                </c:pt>
                <c:pt idx="40">
                  <c:v>0.078076279592661</c:v>
                </c:pt>
                <c:pt idx="41">
                  <c:v>0.0756265089681075</c:v>
                </c:pt>
                <c:pt idx="42">
                  <c:v>0.07423233425891212</c:v>
                </c:pt>
                <c:pt idx="43">
                  <c:v>0.0741734654613757</c:v>
                </c:pt>
                <c:pt idx="44">
                  <c:v>0.07215332498115397</c:v>
                </c:pt>
                <c:pt idx="45">
                  <c:v>0.07129389240817059</c:v>
                </c:pt>
                <c:pt idx="46">
                  <c:v>0.071156319131852</c:v>
                </c:pt>
                <c:pt idx="47">
                  <c:v>0.06895498043801536</c:v>
                </c:pt>
                <c:pt idx="48">
                  <c:v>0.06855008437228853</c:v>
                </c:pt>
                <c:pt idx="49">
                  <c:v>0.06318152587547889</c:v>
                </c:pt>
                <c:pt idx="50">
                  <c:v>0.059901051408507405</c:v>
                </c:pt>
                <c:pt idx="51">
                  <c:v>0.05861599300559513</c:v>
                </c:pt>
                <c:pt idx="52">
                  <c:v>0.05667649141085493</c:v>
                </c:pt>
                <c:pt idx="53">
                  <c:v>0.05649442088141182</c:v>
                </c:pt>
                <c:pt idx="54">
                  <c:v>0.05475177806765572</c:v>
                </c:pt>
                <c:pt idx="55">
                  <c:v>0.053740134211110624</c:v>
                </c:pt>
                <c:pt idx="56">
                  <c:v>0.05293493281156749</c:v>
                </c:pt>
                <c:pt idx="57">
                  <c:v>0.05180036594421353</c:v>
                </c:pt>
                <c:pt idx="58">
                  <c:v>0.048310681675769296</c:v>
                </c:pt>
                <c:pt idx="59">
                  <c:v>0.046768057160630476</c:v>
                </c:pt>
                <c:pt idx="60">
                  <c:v>0.04459176229860208</c:v>
                </c:pt>
                <c:pt idx="61">
                  <c:v>0.043858585806652695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脑病二科</c:v>
                </c:pt>
                <c:pt idx="2">
                  <c:v>老年医学科</c:v>
                </c:pt>
                <c:pt idx="3">
                  <c:v>肾病科</c:v>
                </c:pt>
                <c:pt idx="4">
                  <c:v>关节骨科</c:v>
                </c:pt>
                <c:pt idx="5">
                  <c:v>脾胃科消化科合并</c:v>
                </c:pt>
                <c:pt idx="6">
                  <c:v>脊柱骨科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治未病中心</c:v>
                </c:pt>
                <c:pt idx="11">
                  <c:v>运动损伤骨科</c:v>
                </c:pt>
                <c:pt idx="12">
                  <c:v>神经内科</c:v>
                </c:pt>
                <c:pt idx="13">
                  <c:v>妇科</c:v>
                </c:pt>
                <c:pt idx="14">
                  <c:v>中医外治中心</c:v>
                </c:pt>
                <c:pt idx="15">
                  <c:v>重症医学科</c:v>
                </c:pt>
                <c:pt idx="16">
                  <c:v>呼吸内科</c:v>
                </c:pt>
                <c:pt idx="17">
                  <c:v>综合内科</c:v>
                </c:pt>
                <c:pt idx="18">
                  <c:v>皮肤科</c:v>
                </c:pt>
                <c:pt idx="19">
                  <c:v>风湿病科</c:v>
                </c:pt>
                <c:pt idx="20">
                  <c:v>美容皮肤科</c:v>
                </c:pt>
                <c:pt idx="21">
                  <c:v>肝胆外科</c:v>
                </c:pt>
                <c:pt idx="22">
                  <c:v>东区肾病科</c:v>
                </c:pt>
                <c:pt idx="23">
                  <c:v>脑病三科</c:v>
                </c:pt>
                <c:pt idx="24">
                  <c:v>泌尿外科</c:v>
                </c:pt>
                <c:pt idx="25">
                  <c:v>脑病一科</c:v>
                </c:pt>
                <c:pt idx="26">
                  <c:v>西区重症医学科</c:v>
                </c:pt>
                <c:pt idx="27">
                  <c:v>推拿科</c:v>
                </c:pt>
                <c:pt idx="28">
                  <c:v>脾胃病科</c:v>
                </c:pt>
                <c:pt idx="29">
                  <c:v>骨科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肝病科</c:v>
                </c:pt>
                <c:pt idx="33">
                  <c:v>眼科</c:v>
                </c:pt>
                <c:pt idx="34">
                  <c:v>心血管内科</c:v>
                </c:pt>
                <c:pt idx="35">
                  <c:v>心病四科</c:v>
                </c:pt>
                <c:pt idx="36">
                  <c:v>心病三科</c:v>
                </c:pt>
                <c:pt idx="37">
                  <c:v>消化内科</c:v>
                </c:pt>
                <c:pt idx="38">
                  <c:v>血液科</c:v>
                </c:pt>
                <c:pt idx="39">
                  <c:v>显微骨科</c:v>
                </c:pt>
                <c:pt idx="40">
                  <c:v>中医经典科</c:v>
                </c:pt>
                <c:pt idx="41">
                  <c:v>周围血管科</c:v>
                </c:pt>
                <c:pt idx="42">
                  <c:v>肛肠科</c:v>
                </c:pt>
                <c:pt idx="43">
                  <c:v>神经外科</c:v>
                </c:pt>
                <c:pt idx="44">
                  <c:v>儿科</c:v>
                </c:pt>
                <c:pt idx="45">
                  <c:v>胸外科</c:v>
                </c:pt>
                <c:pt idx="46">
                  <c:v>肿瘤内科</c:v>
                </c:pt>
                <c:pt idx="47">
                  <c:v>男科</c:v>
                </c:pt>
                <c:pt idx="48">
                  <c:v>身心医学科</c:v>
                </c:pt>
                <c:pt idx="49">
                  <c:v>小儿骨科</c:v>
                </c:pt>
                <c:pt idx="50">
                  <c:v>妇科妇二科合并</c:v>
                </c:pt>
                <c:pt idx="51">
                  <c:v>内分泌科</c:v>
                </c:pt>
                <c:pt idx="52">
                  <c:v>创伤骨科</c:v>
                </c:pt>
                <c:pt idx="53">
                  <c:v>口腔科</c:v>
                </c:pt>
                <c:pt idx="54">
                  <c:v>针灸科</c:v>
                </c:pt>
                <c:pt idx="55">
                  <c:v>普通外科</c:v>
                </c:pt>
                <c:pt idx="56">
                  <c:v>东区重症医学科</c:v>
                </c:pt>
                <c:pt idx="57">
                  <c:v>小儿推拿科</c:v>
                </c:pt>
                <c:pt idx="58">
                  <c:v>产科</c:v>
                </c:pt>
                <c:pt idx="59">
                  <c:v>乳腺甲状腺外科</c:v>
                </c:pt>
                <c:pt idx="60">
                  <c:v>医院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99.74627679844761</c:v>
                </c:pt>
                <c:pt idx="2">
                  <c:v>99.55374364239016</c:v>
                </c:pt>
                <c:pt idx="3">
                  <c:v>99.12069730677874</c:v>
                </c:pt>
                <c:pt idx="4">
                  <c:v>95.6119012809461</c:v>
                </c:pt>
                <c:pt idx="5">
                  <c:v>94.79416637299603</c:v>
                </c:pt>
                <c:pt idx="6">
                  <c:v>94.61630752394869</c:v>
                </c:pt>
                <c:pt idx="7">
                  <c:v>93.80695756125252</c:v>
                </c:pt>
                <c:pt idx="8">
                  <c:v>92.64804643891014</c:v>
                </c:pt>
                <c:pt idx="9">
                  <c:v>91.59011845180422</c:v>
                </c:pt>
                <c:pt idx="10">
                  <c:v>91.03976089167908</c:v>
                </c:pt>
                <c:pt idx="11">
                  <c:v>89.33323612207559</c:v>
                </c:pt>
                <c:pt idx="12">
                  <c:v>87.66762425907659</c:v>
                </c:pt>
                <c:pt idx="13">
                  <c:v>85.79810765991294</c:v>
                </c:pt>
                <c:pt idx="14">
                  <c:v>81.45402365223381</c:v>
                </c:pt>
                <c:pt idx="15">
                  <c:v>79.9591595444161</c:v>
                </c:pt>
                <c:pt idx="16">
                  <c:v>77.49468580715114</c:v>
                </c:pt>
                <c:pt idx="17">
                  <c:v>76.81097701711036</c:v>
                </c:pt>
                <c:pt idx="18">
                  <c:v>76.29690183746911</c:v>
                </c:pt>
                <c:pt idx="19">
                  <c:v>76.16002949693632</c:v>
                </c:pt>
                <c:pt idx="20">
                  <c:v>75.98720421836241</c:v>
                </c:pt>
                <c:pt idx="21">
                  <c:v>72.93113401684441</c:v>
                </c:pt>
                <c:pt idx="22">
                  <c:v>71.53500368053702</c:v>
                </c:pt>
                <c:pt idx="23">
                  <c:v>71.25661237077321</c:v>
                </c:pt>
                <c:pt idx="24">
                  <c:v>69.37661880670659</c:v>
                </c:pt>
                <c:pt idx="25">
                  <c:v>68.07917004630818</c:v>
                </c:pt>
                <c:pt idx="26">
                  <c:v>68.06298093951806</c:v>
                </c:pt>
                <c:pt idx="27">
                  <c:v>60.34383223519423</c:v>
                </c:pt>
                <c:pt idx="28">
                  <c:v>59.50370815348517</c:v>
                </c:pt>
                <c:pt idx="29">
                  <c:v>56.547156184042144</c:v>
                </c:pt>
                <c:pt idx="30">
                  <c:v>54.502178334739035</c:v>
                </c:pt>
                <c:pt idx="31">
                  <c:v>52.732076692995626</c:v>
                </c:pt>
                <c:pt idx="32">
                  <c:v>49.77140322052315</c:v>
                </c:pt>
                <c:pt idx="33">
                  <c:v>49.576848136209854</c:v>
                </c:pt>
                <c:pt idx="34">
                  <c:v>46.339721000399194</c:v>
                </c:pt>
                <c:pt idx="35">
                  <c:v>46.248413651111285</c:v>
                </c:pt>
                <c:pt idx="36">
                  <c:v>46.0963948158108</c:v>
                </c:pt>
                <c:pt idx="37">
                  <c:v>46.0081512578154</c:v>
                </c:pt>
                <c:pt idx="38">
                  <c:v>40.64000058135067</c:v>
                </c:pt>
                <c:pt idx="39">
                  <c:v>38.29074503985459</c:v>
                </c:pt>
                <c:pt idx="40">
                  <c:v>37.88318734012452</c:v>
                </c:pt>
                <c:pt idx="41">
                  <c:v>37.01751440177415</c:v>
                </c:pt>
                <c:pt idx="42">
                  <c:v>30.749931687950077</c:v>
                </c:pt>
                <c:pt idx="43">
                  <c:v>30.389669457079147</c:v>
                </c:pt>
                <c:pt idx="44">
                  <c:v>29.848409563224877</c:v>
                </c:pt>
                <c:pt idx="45">
                  <c:v>28.37291787829483</c:v>
                </c:pt>
                <c:pt idx="46">
                  <c:v>27.880023225935687</c:v>
                </c:pt>
                <c:pt idx="47">
                  <c:v>23.129369030185547</c:v>
                </c:pt>
                <c:pt idx="48">
                  <c:v>22.568508479733687</c:v>
                </c:pt>
                <c:pt idx="49">
                  <c:v>19.81645567883776</c:v>
                </c:pt>
                <c:pt idx="50">
                  <c:v>19.65687568334277</c:v>
                </c:pt>
                <c:pt idx="51">
                  <c:v>18.9795572995724</c:v>
                </c:pt>
                <c:pt idx="52">
                  <c:v>17.330726185735664</c:v>
                </c:pt>
                <c:pt idx="53">
                  <c:v>15.617624975567546</c:v>
                </c:pt>
                <c:pt idx="54">
                  <c:v>15.235949248611444</c:v>
                </c:pt>
                <c:pt idx="55">
                  <c:v>14.219988523688379</c:v>
                </c:pt>
                <c:pt idx="56">
                  <c:v>8.252864525833632</c:v>
                </c:pt>
                <c:pt idx="57">
                  <c:v>7.282098831919537</c:v>
                </c:pt>
                <c:pt idx="58">
                  <c:v>3.862477572168299</c:v>
                </c:pt>
                <c:pt idx="59">
                  <c:v>1.999782849006067</c:v>
                </c:pt>
                <c:pt idx="60">
                  <c:v>0.3284260532297605</c:v>
                </c:pt>
                <c:pt idx="61">
                  <c:v>0.0010798750451841172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眼科</c:v>
                </c:pt>
                <c:pt idx="2">
                  <c:v>脑病二科</c:v>
                </c:pt>
                <c:pt idx="3">
                  <c:v>妇科</c:v>
                </c:pt>
                <c:pt idx="4">
                  <c:v>神经内科</c:v>
                </c:pt>
                <c:pt idx="5">
                  <c:v>乳腺甲状腺外科</c:v>
                </c:pt>
                <c:pt idx="6">
                  <c:v>泌尿外科</c:v>
                </c:pt>
                <c:pt idx="7">
                  <c:v>中医外治中心</c:v>
                </c:pt>
                <c:pt idx="8">
                  <c:v>肛肠科</c:v>
                </c:pt>
                <c:pt idx="9">
                  <c:v>脊柱骨科</c:v>
                </c:pt>
                <c:pt idx="10">
                  <c:v>脾胃病科</c:v>
                </c:pt>
                <c:pt idx="11">
                  <c:v>脑病三科</c:v>
                </c:pt>
                <c:pt idx="12">
                  <c:v>治未病中心</c:v>
                </c:pt>
                <c:pt idx="13">
                  <c:v>心病二科</c:v>
                </c:pt>
                <c:pt idx="14">
                  <c:v>神经外科</c:v>
                </c:pt>
                <c:pt idx="15">
                  <c:v>重症医学科</c:v>
                </c:pt>
                <c:pt idx="16">
                  <c:v>小儿推拿科</c:v>
                </c:pt>
                <c:pt idx="17">
                  <c:v>男科</c:v>
                </c:pt>
                <c:pt idx="18">
                  <c:v>东区重症医学科</c:v>
                </c:pt>
                <c:pt idx="19">
                  <c:v>东区肾病科</c:v>
                </c:pt>
                <c:pt idx="20">
                  <c:v>胸外科</c:v>
                </c:pt>
                <c:pt idx="21">
                  <c:v>创伤骨科</c:v>
                </c:pt>
                <c:pt idx="22">
                  <c:v>耳鼻喉科</c:v>
                </c:pt>
                <c:pt idx="23">
                  <c:v>推拿科</c:v>
                </c:pt>
                <c:pt idx="24">
                  <c:v>肝病科</c:v>
                </c:pt>
                <c:pt idx="25">
                  <c:v>普通外科</c:v>
                </c:pt>
                <c:pt idx="26">
                  <c:v>脾胃科消化科合并</c:v>
                </c:pt>
                <c:pt idx="27">
                  <c:v>西区重症医学科</c:v>
                </c:pt>
                <c:pt idx="28">
                  <c:v>小儿骨科</c:v>
                </c:pt>
                <c:pt idx="29">
                  <c:v>皮肤科</c:v>
                </c:pt>
                <c:pt idx="30">
                  <c:v>心病三科</c:v>
                </c:pt>
                <c:pt idx="31">
                  <c:v>儿科</c:v>
                </c:pt>
                <c:pt idx="32">
                  <c:v>消化内科</c:v>
                </c:pt>
                <c:pt idx="33">
                  <c:v>身心医学科</c:v>
                </c:pt>
                <c:pt idx="34">
                  <c:v>肝胆外科</c:v>
                </c:pt>
                <c:pt idx="35">
                  <c:v>肿瘤内科</c:v>
                </c:pt>
                <c:pt idx="36">
                  <c:v>血液科</c:v>
                </c:pt>
                <c:pt idx="37">
                  <c:v>肾脏内科</c:v>
                </c:pt>
                <c:pt idx="38">
                  <c:v>中医经典科</c:v>
                </c:pt>
                <c:pt idx="39">
                  <c:v>骨科</c:v>
                </c:pt>
                <c:pt idx="40">
                  <c:v>心病一科</c:v>
                </c:pt>
                <c:pt idx="41">
                  <c:v>美容皮肤科</c:v>
                </c:pt>
                <c:pt idx="42">
                  <c:v>妇科妇二科合并</c:v>
                </c:pt>
                <c:pt idx="43">
                  <c:v>针灸科</c:v>
                </c:pt>
                <c:pt idx="44">
                  <c:v>综合内科</c:v>
                </c:pt>
                <c:pt idx="45">
                  <c:v>产科</c:v>
                </c:pt>
                <c:pt idx="46">
                  <c:v>脑病一科</c:v>
                </c:pt>
                <c:pt idx="47">
                  <c:v>关节骨科</c:v>
                </c:pt>
                <c:pt idx="48">
                  <c:v>医院</c:v>
                </c:pt>
                <c:pt idx="49">
                  <c:v>康复科</c:v>
                </c:pt>
                <c:pt idx="50">
                  <c:v>口腔科</c:v>
                </c:pt>
                <c:pt idx="51">
                  <c:v>呼吸内科</c:v>
                </c:pt>
                <c:pt idx="52">
                  <c:v>妇二科</c:v>
                </c:pt>
                <c:pt idx="53">
                  <c:v>运动损伤骨科</c:v>
                </c:pt>
                <c:pt idx="54">
                  <c:v>心病四科</c:v>
                </c:pt>
                <c:pt idx="55">
                  <c:v>心血管内科</c:v>
                </c:pt>
                <c:pt idx="56">
                  <c:v>微创骨科</c:v>
                </c:pt>
                <c:pt idx="57">
                  <c:v>老年医学科</c:v>
                </c:pt>
                <c:pt idx="58">
                  <c:v>内分泌科</c:v>
                </c:pt>
                <c:pt idx="59">
                  <c:v>风湿病科</c:v>
                </c:pt>
                <c:pt idx="60">
                  <c:v>周围血管科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99.43309509400511</c:v>
                </c:pt>
                <c:pt idx="1">
                  <c:v>96.1735261642363</c:v>
                </c:pt>
                <c:pt idx="2">
                  <c:v>88.60402521042774</c:v>
                </c:pt>
                <c:pt idx="3">
                  <c:v>87.00696171059575</c:v>
                </c:pt>
                <c:pt idx="4">
                  <c:v>85.46138046260256</c:v>
                </c:pt>
                <c:pt idx="5">
                  <c:v>84.1357335732271</c:v>
                </c:pt>
                <c:pt idx="6">
                  <c:v>80.97812018257981</c:v>
                </c:pt>
                <c:pt idx="7">
                  <c:v>79.68970197544908</c:v>
                </c:pt>
                <c:pt idx="8">
                  <c:v>79.1228777421952</c:v>
                </c:pt>
                <c:pt idx="9">
                  <c:v>78.79664929483916</c:v>
                </c:pt>
                <c:pt idx="10">
                  <c:v>77.82358292098837</c:v>
                </c:pt>
                <c:pt idx="11">
                  <c:v>77.65756059071522</c:v>
                </c:pt>
                <c:pt idx="12">
                  <c:v>76.98548720364438</c:v>
                </c:pt>
                <c:pt idx="13">
                  <c:v>72.38288190902884</c:v>
                </c:pt>
                <c:pt idx="14">
                  <c:v>69.66339682753049</c:v>
                </c:pt>
                <c:pt idx="15">
                  <c:v>63.418969381357535</c:v>
                </c:pt>
                <c:pt idx="16">
                  <c:v>63.13365204194123</c:v>
                </c:pt>
                <c:pt idx="17">
                  <c:v>62.053826932426645</c:v>
                </c:pt>
                <c:pt idx="18">
                  <c:v>61.60192034991283</c:v>
                </c:pt>
                <c:pt idx="19">
                  <c:v>60.00474066974362</c:v>
                </c:pt>
                <c:pt idx="20">
                  <c:v>59.727469278367074</c:v>
                </c:pt>
                <c:pt idx="21">
                  <c:v>58.897206266487046</c:v>
                </c:pt>
                <c:pt idx="22">
                  <c:v>52.72381146553429</c:v>
                </c:pt>
                <c:pt idx="23">
                  <c:v>51.082419705378214</c:v>
                </c:pt>
                <c:pt idx="24">
                  <c:v>50.97132148576205</c:v>
                </c:pt>
                <c:pt idx="25">
                  <c:v>48.80618572355397</c:v>
                </c:pt>
                <c:pt idx="26">
                  <c:v>48.453653787069626</c:v>
                </c:pt>
                <c:pt idx="27">
                  <c:v>45.82538787846025</c:v>
                </c:pt>
                <c:pt idx="28">
                  <c:v>44.832494201759786</c:v>
                </c:pt>
                <c:pt idx="29">
                  <c:v>41.61917228170591</c:v>
                </c:pt>
                <c:pt idx="30">
                  <c:v>41.45467291518585</c:v>
                </c:pt>
                <c:pt idx="31">
                  <c:v>39.46580886686457</c:v>
                </c:pt>
                <c:pt idx="32">
                  <c:v>38.63227451879339</c:v>
                </c:pt>
                <c:pt idx="33">
                  <c:v>33.31269426775623</c:v>
                </c:pt>
                <c:pt idx="34">
                  <c:v>31.460240524902815</c:v>
                </c:pt>
                <c:pt idx="35">
                  <c:v>31.426400620624072</c:v>
                </c:pt>
                <c:pt idx="36">
                  <c:v>30.46106146889955</c:v>
                </c:pt>
                <c:pt idx="37">
                  <c:v>29.662732954623095</c:v>
                </c:pt>
                <c:pt idx="38">
                  <c:v>29.486542537403082</c:v>
                </c:pt>
                <c:pt idx="39">
                  <c:v>28.916674744700565</c:v>
                </c:pt>
                <c:pt idx="40">
                  <c:v>26.65076674828746</c:v>
                </c:pt>
                <c:pt idx="41">
                  <c:v>23.823359788184973</c:v>
                </c:pt>
                <c:pt idx="42">
                  <c:v>23.065637736332633</c:v>
                </c:pt>
                <c:pt idx="43">
                  <c:v>19.784439099448402</c:v>
                </c:pt>
                <c:pt idx="44">
                  <c:v>18.705529734123118</c:v>
                </c:pt>
                <c:pt idx="45">
                  <c:v>17.516995105387046</c:v>
                </c:pt>
                <c:pt idx="46">
                  <c:v>17.30625892482791</c:v>
                </c:pt>
                <c:pt idx="47">
                  <c:v>13.337923414606156</c:v>
                </c:pt>
                <c:pt idx="48">
                  <c:v>12.543864263041836</c:v>
                </c:pt>
                <c:pt idx="49">
                  <c:v>11.126418500704794</c:v>
                </c:pt>
                <c:pt idx="50">
                  <c:v>11.06055797915866</c:v>
                </c:pt>
                <c:pt idx="51">
                  <c:v>10.80039484647557</c:v>
                </c:pt>
                <c:pt idx="52">
                  <c:v>8.867097739331232</c:v>
                </c:pt>
                <c:pt idx="53">
                  <c:v>8.472468361521823</c:v>
                </c:pt>
                <c:pt idx="54">
                  <c:v>8.06020588630938</c:v>
                </c:pt>
                <c:pt idx="55">
                  <c:v>7.5801072510843115</c:v>
                </c:pt>
                <c:pt idx="56">
                  <c:v>7.070751305034606</c:v>
                </c:pt>
                <c:pt idx="57">
                  <c:v>6.372323315658424</c:v>
                </c:pt>
                <c:pt idx="58">
                  <c:v>5.762203611541317</c:v>
                </c:pt>
                <c:pt idx="59">
                  <c:v>3.6862597933631447</c:v>
                </c:pt>
                <c:pt idx="60">
                  <c:v>3.013323677463031</c:v>
                </c:pt>
                <c:pt idx="61">
                  <c:v>0.38667036598809545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脾胃病科</c:v>
                </c:pt>
                <c:pt idx="2">
                  <c:v>东区重症医学科</c:v>
                </c:pt>
                <c:pt idx="3">
                  <c:v>胸外科</c:v>
                </c:pt>
                <c:pt idx="4">
                  <c:v>泌尿外科</c:v>
                </c:pt>
                <c:pt idx="5">
                  <c:v>脑病三科</c:v>
                </c:pt>
                <c:pt idx="6">
                  <c:v>风湿病科</c:v>
                </c:pt>
                <c:pt idx="7">
                  <c:v>身心医学科</c:v>
                </c:pt>
                <c:pt idx="8">
                  <c:v>脾胃科消化科合并</c:v>
                </c:pt>
                <c:pt idx="9">
                  <c:v>医院</c:v>
                </c:pt>
                <c:pt idx="10">
                  <c:v>创伤骨科</c:v>
                </c:pt>
                <c:pt idx="11">
                  <c:v>儿科</c:v>
                </c:pt>
                <c:pt idx="12">
                  <c:v>皮肤科</c:v>
                </c:pt>
                <c:pt idx="13">
                  <c:v>骨科</c:v>
                </c:pt>
                <c:pt idx="14">
                  <c:v>妇科妇二科合并</c:v>
                </c:pt>
                <c:pt idx="15">
                  <c:v>内分泌科</c:v>
                </c:pt>
                <c:pt idx="16">
                  <c:v>老年医学科</c:v>
                </c:pt>
                <c:pt idx="17">
                  <c:v>显微骨科</c:v>
                </c:pt>
                <c:pt idx="18">
                  <c:v>重症医学科</c:v>
                </c:pt>
                <c:pt idx="19">
                  <c:v>关节骨科</c:v>
                </c:pt>
                <c:pt idx="20">
                  <c:v>综合内科</c:v>
                </c:pt>
                <c:pt idx="21">
                  <c:v>口腔科</c:v>
                </c:pt>
                <c:pt idx="22">
                  <c:v>心病二科</c:v>
                </c:pt>
                <c:pt idx="23">
                  <c:v>肛肠科</c:v>
                </c:pt>
                <c:pt idx="24">
                  <c:v>周围血管科</c:v>
                </c:pt>
                <c:pt idx="25">
                  <c:v>产科</c:v>
                </c:pt>
                <c:pt idx="26">
                  <c:v>脊柱骨科</c:v>
                </c:pt>
                <c:pt idx="27">
                  <c:v>心病一科</c:v>
                </c:pt>
                <c:pt idx="28">
                  <c:v>肾脏内科</c:v>
                </c:pt>
                <c:pt idx="29">
                  <c:v>消化内科</c:v>
                </c:pt>
                <c:pt idx="30">
                  <c:v>肿瘤内科</c:v>
                </c:pt>
                <c:pt idx="31">
                  <c:v>运动损伤骨科</c:v>
                </c:pt>
                <c:pt idx="32">
                  <c:v>针灸科</c:v>
                </c:pt>
                <c:pt idx="33">
                  <c:v>神经外科</c:v>
                </c:pt>
                <c:pt idx="34">
                  <c:v>心血管内科</c:v>
                </c:pt>
                <c:pt idx="35">
                  <c:v>推拿科</c:v>
                </c:pt>
                <c:pt idx="36">
                  <c:v>乳腺甲状腺外科</c:v>
                </c:pt>
                <c:pt idx="37">
                  <c:v>眼科</c:v>
                </c:pt>
                <c:pt idx="38">
                  <c:v>康复科</c:v>
                </c:pt>
                <c:pt idx="39">
                  <c:v>西区重症医学科</c:v>
                </c:pt>
                <c:pt idx="40">
                  <c:v>普通外科</c:v>
                </c:pt>
                <c:pt idx="41">
                  <c:v>脑病一科</c:v>
                </c:pt>
                <c:pt idx="42">
                  <c:v>妇二科</c:v>
                </c:pt>
                <c:pt idx="43">
                  <c:v>男科</c:v>
                </c:pt>
                <c:pt idx="44">
                  <c:v>小儿骨科</c:v>
                </c:pt>
                <c:pt idx="45">
                  <c:v>东区肾病科</c:v>
                </c:pt>
                <c:pt idx="46">
                  <c:v>呼吸内科</c:v>
                </c:pt>
                <c:pt idx="47">
                  <c:v>心病四科</c:v>
                </c:pt>
                <c:pt idx="48">
                  <c:v>小儿推拿科</c:v>
                </c:pt>
                <c:pt idx="49">
                  <c:v>肾病科</c:v>
                </c:pt>
                <c:pt idx="50">
                  <c:v>神经内科</c:v>
                </c:pt>
                <c:pt idx="51">
                  <c:v>美容皮肤科</c:v>
                </c:pt>
                <c:pt idx="52">
                  <c:v>肝病科</c:v>
                </c:pt>
                <c:pt idx="53">
                  <c:v>血液科</c:v>
                </c:pt>
                <c:pt idx="54">
                  <c:v>治未病中心</c:v>
                </c:pt>
                <c:pt idx="55">
                  <c:v>中医经典科</c:v>
                </c:pt>
                <c:pt idx="56">
                  <c:v>中医外治中心</c:v>
                </c:pt>
                <c:pt idx="57">
                  <c:v>脑病二科</c:v>
                </c:pt>
                <c:pt idx="58">
                  <c:v>心病三科</c:v>
                </c:pt>
                <c:pt idx="59">
                  <c:v>妇科</c:v>
                </c:pt>
                <c:pt idx="60">
                  <c:v>耳鼻喉科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98.85577998242348</c:v>
                </c:pt>
                <c:pt idx="2">
                  <c:v>98.20743166255342</c:v>
                </c:pt>
                <c:pt idx="3">
                  <c:v>95.93290237589348</c:v>
                </c:pt>
                <c:pt idx="4">
                  <c:v>93.87363936370596</c:v>
                </c:pt>
                <c:pt idx="5">
                  <c:v>90.2560952088993</c:v>
                </c:pt>
                <c:pt idx="6">
                  <c:v>90.0919675359353</c:v>
                </c:pt>
                <c:pt idx="7">
                  <c:v>89.05784097075728</c:v>
                </c:pt>
                <c:pt idx="8">
                  <c:v>88.94226817688595</c:v>
                </c:pt>
                <c:pt idx="9">
                  <c:v>87.08887136690971</c:v>
                </c:pt>
                <c:pt idx="10">
                  <c:v>86.64656320882351</c:v>
                </c:pt>
                <c:pt idx="11">
                  <c:v>85.46623843585714</c:v>
                </c:pt>
                <c:pt idx="12">
                  <c:v>84.16441265877447</c:v>
                </c:pt>
                <c:pt idx="13">
                  <c:v>82.66753251508872</c:v>
                </c:pt>
                <c:pt idx="14">
                  <c:v>81.34810294417693</c:v>
                </c:pt>
                <c:pt idx="15">
                  <c:v>76.30353056471914</c:v>
                </c:pt>
                <c:pt idx="16">
                  <c:v>74.41435451434623</c:v>
                </c:pt>
                <c:pt idx="17">
                  <c:v>74.31808254143151</c:v>
                </c:pt>
                <c:pt idx="18">
                  <c:v>70.47582838099319</c:v>
                </c:pt>
                <c:pt idx="19">
                  <c:v>69.57202687426577</c:v>
                </c:pt>
                <c:pt idx="20">
                  <c:v>69.4949078590483</c:v>
                </c:pt>
                <c:pt idx="21">
                  <c:v>66.84071668125522</c:v>
                </c:pt>
                <c:pt idx="22">
                  <c:v>65.79874917520341</c:v>
                </c:pt>
                <c:pt idx="23">
                  <c:v>61.318222201404296</c:v>
                </c:pt>
                <c:pt idx="24">
                  <c:v>60.57583019148377</c:v>
                </c:pt>
                <c:pt idx="25">
                  <c:v>60.26873676171055</c:v>
                </c:pt>
                <c:pt idx="26">
                  <c:v>56.23155454822252</c:v>
                </c:pt>
                <c:pt idx="27">
                  <c:v>55.94679741188339</c:v>
                </c:pt>
                <c:pt idx="28">
                  <c:v>53.9121248974577</c:v>
                </c:pt>
                <c:pt idx="29">
                  <c:v>51.60502559460045</c:v>
                </c:pt>
                <c:pt idx="30">
                  <c:v>46.2614301753251</c:v>
                </c:pt>
                <c:pt idx="31">
                  <c:v>45.76733512406099</c:v>
                </c:pt>
                <c:pt idx="32">
                  <c:v>43.93011152690653</c:v>
                </c:pt>
                <c:pt idx="33">
                  <c:v>39.6519837952643</c:v>
                </c:pt>
                <c:pt idx="34">
                  <c:v>35.06941388151595</c:v>
                </c:pt>
                <c:pt idx="35">
                  <c:v>34.306045514500944</c:v>
                </c:pt>
                <c:pt idx="36">
                  <c:v>34.18170263517872</c:v>
                </c:pt>
                <c:pt idx="37">
                  <c:v>29.189251292549585</c:v>
                </c:pt>
                <c:pt idx="38">
                  <c:v>28.80842012259727</c:v>
                </c:pt>
                <c:pt idx="39">
                  <c:v>28.638441415577823</c:v>
                </c:pt>
                <c:pt idx="40">
                  <c:v>25.749768467326277</c:v>
                </c:pt>
                <c:pt idx="41">
                  <c:v>23.78012961380096</c:v>
                </c:pt>
                <c:pt idx="42">
                  <c:v>22.98321202606254</c:v>
                </c:pt>
                <c:pt idx="43">
                  <c:v>22.725539056028374</c:v>
                </c:pt>
                <c:pt idx="44">
                  <c:v>22.522175352822458</c:v>
                </c:pt>
                <c:pt idx="45">
                  <c:v>22.518162715568813</c:v>
                </c:pt>
                <c:pt idx="46">
                  <c:v>20.871333758362056</c:v>
                </c:pt>
                <c:pt idx="47">
                  <c:v>20.237914069636872</c:v>
                </c:pt>
                <c:pt idx="48">
                  <c:v>19.437627393655923</c:v>
                </c:pt>
                <c:pt idx="49">
                  <c:v>16.701771598700866</c:v>
                </c:pt>
                <c:pt idx="50">
                  <c:v>15.151664044232268</c:v>
                </c:pt>
                <c:pt idx="51">
                  <c:v>10.505030839718584</c:v>
                </c:pt>
                <c:pt idx="52">
                  <c:v>10.109262671105318</c:v>
                </c:pt>
                <c:pt idx="53">
                  <c:v>9.79867490451365</c:v>
                </c:pt>
                <c:pt idx="54">
                  <c:v>8.680528559532398</c:v>
                </c:pt>
                <c:pt idx="55">
                  <c:v>5.810263480332104</c:v>
                </c:pt>
                <c:pt idx="56">
                  <c:v>4.79568155061668</c:v>
                </c:pt>
                <c:pt idx="57">
                  <c:v>4.6708922166872116</c:v>
                </c:pt>
                <c:pt idx="58">
                  <c:v>2.824965067563507</c:v>
                </c:pt>
                <c:pt idx="59">
                  <c:v>1.6734336218215013</c:v>
                </c:pt>
                <c:pt idx="60">
                  <c:v>1.596201508520458</c:v>
                </c:pt>
                <c:pt idx="61">
                  <c:v>0.20461125638412922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小儿骨科</c:v>
                </c:pt>
                <c:pt idx="2">
                  <c:v>脊柱骨科</c:v>
                </c:pt>
                <c:pt idx="3">
                  <c:v>心病二科</c:v>
                </c:pt>
                <c:pt idx="4">
                  <c:v>创伤骨科</c:v>
                </c:pt>
                <c:pt idx="5">
                  <c:v>男科</c:v>
                </c:pt>
                <c:pt idx="6">
                  <c:v>东区重症医学科</c:v>
                </c:pt>
                <c:pt idx="7">
                  <c:v>风湿病科</c:v>
                </c:pt>
                <c:pt idx="8">
                  <c:v>皮肤科</c:v>
                </c:pt>
                <c:pt idx="9">
                  <c:v>胸外科</c:v>
                </c:pt>
                <c:pt idx="10">
                  <c:v>消化内科</c:v>
                </c:pt>
                <c:pt idx="11">
                  <c:v>运动损伤骨科</c:v>
                </c:pt>
                <c:pt idx="12">
                  <c:v>肛肠科</c:v>
                </c:pt>
                <c:pt idx="13">
                  <c:v>周围血管科</c:v>
                </c:pt>
                <c:pt idx="14">
                  <c:v>心病一科</c:v>
                </c:pt>
                <c:pt idx="15">
                  <c:v>口腔科</c:v>
                </c:pt>
                <c:pt idx="16">
                  <c:v>身心医学科</c:v>
                </c:pt>
                <c:pt idx="17">
                  <c:v>推拿科</c:v>
                </c:pt>
                <c:pt idx="18">
                  <c:v>重症医学科</c:v>
                </c:pt>
                <c:pt idx="19">
                  <c:v>医院</c:v>
                </c:pt>
                <c:pt idx="20">
                  <c:v>产科</c:v>
                </c:pt>
                <c:pt idx="21">
                  <c:v>东区肾病科</c:v>
                </c:pt>
                <c:pt idx="22">
                  <c:v>西区重症医学科</c:v>
                </c:pt>
                <c:pt idx="23">
                  <c:v>小儿推拿科</c:v>
                </c:pt>
                <c:pt idx="24">
                  <c:v>肾脏内科</c:v>
                </c:pt>
                <c:pt idx="25">
                  <c:v>脑病一科</c:v>
                </c:pt>
                <c:pt idx="26">
                  <c:v>脾胃病科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呼吸内科</c:v>
                </c:pt>
                <c:pt idx="30">
                  <c:v>耳鼻喉科</c:v>
                </c:pt>
                <c:pt idx="31">
                  <c:v>微创骨科</c:v>
                </c:pt>
                <c:pt idx="32">
                  <c:v>血液科</c:v>
                </c:pt>
                <c:pt idx="33">
                  <c:v>关节骨科</c:v>
                </c:pt>
                <c:pt idx="34">
                  <c:v>老年医学科</c:v>
                </c:pt>
                <c:pt idx="35">
                  <c:v>儿科</c:v>
                </c:pt>
                <c:pt idx="36">
                  <c:v>泌尿外科</c:v>
                </c:pt>
                <c:pt idx="37">
                  <c:v>美容皮肤科</c:v>
                </c:pt>
                <c:pt idx="38">
                  <c:v>心血管内科</c:v>
                </c:pt>
                <c:pt idx="39">
                  <c:v>妇二科</c:v>
                </c:pt>
                <c:pt idx="40">
                  <c:v>脾胃科消化科合并</c:v>
                </c:pt>
                <c:pt idx="41">
                  <c:v>心病三科</c:v>
                </c:pt>
                <c:pt idx="42">
                  <c:v>内分泌科</c:v>
                </c:pt>
                <c:pt idx="43">
                  <c:v>康复科</c:v>
                </c:pt>
                <c:pt idx="44">
                  <c:v>眼科</c:v>
                </c:pt>
                <c:pt idx="45">
                  <c:v>肿瘤内科</c:v>
                </c:pt>
                <c:pt idx="46">
                  <c:v>神经内科</c:v>
                </c:pt>
                <c:pt idx="47">
                  <c:v>心病四科</c:v>
                </c:pt>
                <c:pt idx="48">
                  <c:v>妇科</c:v>
                </c:pt>
                <c:pt idx="49">
                  <c:v>脑病二科</c:v>
                </c:pt>
                <c:pt idx="50">
                  <c:v>肝胆外科</c:v>
                </c:pt>
                <c:pt idx="51">
                  <c:v>妇科妇二科合并</c:v>
                </c:pt>
                <c:pt idx="52">
                  <c:v>乳腺甲状腺外科</c:v>
                </c:pt>
                <c:pt idx="53">
                  <c:v>神经外科</c:v>
                </c:pt>
                <c:pt idx="54">
                  <c:v>显微骨科</c:v>
                </c:pt>
                <c:pt idx="55">
                  <c:v>脑病三科</c:v>
                </c:pt>
                <c:pt idx="56">
                  <c:v>肝病科</c:v>
                </c:pt>
                <c:pt idx="57">
                  <c:v>骨科</c:v>
                </c:pt>
                <c:pt idx="58">
                  <c:v>普通外科</c:v>
                </c:pt>
                <c:pt idx="59">
                  <c:v>综合内科</c:v>
                </c:pt>
                <c:pt idx="60">
                  <c:v>中医外治中心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98.3426280261541</c:v>
                </c:pt>
                <c:pt idx="2">
                  <c:v>96.3164600126819</c:v>
                </c:pt>
                <c:pt idx="3">
                  <c:v>94.79974538281895</c:v>
                </c:pt>
                <c:pt idx="4">
                  <c:v>94.11134328179536</c:v>
                </c:pt>
                <c:pt idx="5">
                  <c:v>93.611221553644</c:v>
                </c:pt>
                <c:pt idx="6">
                  <c:v>89.34855387085558</c:v>
                </c:pt>
                <c:pt idx="7">
                  <c:v>89.32621618276883</c:v>
                </c:pt>
                <c:pt idx="8">
                  <c:v>83.18884519651814</c:v>
                </c:pt>
                <c:pt idx="9">
                  <c:v>80.7883645117922</c:v>
                </c:pt>
                <c:pt idx="10">
                  <c:v>80.62626368702209</c:v>
                </c:pt>
                <c:pt idx="11">
                  <c:v>80.51936189010402</c:v>
                </c:pt>
                <c:pt idx="12">
                  <c:v>79.30204340705386</c:v>
                </c:pt>
                <c:pt idx="13">
                  <c:v>78.81015689482521</c:v>
                </c:pt>
                <c:pt idx="14">
                  <c:v>76.79399474249882</c:v>
                </c:pt>
                <c:pt idx="15">
                  <c:v>74.66222139601155</c:v>
                </c:pt>
                <c:pt idx="16">
                  <c:v>71.78998066650621</c:v>
                </c:pt>
                <c:pt idx="17">
                  <c:v>69.36827135776008</c:v>
                </c:pt>
                <c:pt idx="18">
                  <c:v>68.19413358842891</c:v>
                </c:pt>
                <c:pt idx="19">
                  <c:v>66.6917499145651</c:v>
                </c:pt>
                <c:pt idx="20">
                  <c:v>65.85589866769904</c:v>
                </c:pt>
                <c:pt idx="21">
                  <c:v>62.39549337256103</c:v>
                </c:pt>
                <c:pt idx="22">
                  <c:v>61.05235612820136</c:v>
                </c:pt>
                <c:pt idx="23">
                  <c:v>59.44355885627855</c:v>
                </c:pt>
                <c:pt idx="24">
                  <c:v>56.1825407868737</c:v>
                </c:pt>
                <c:pt idx="25">
                  <c:v>55.541844249636725</c:v>
                </c:pt>
                <c:pt idx="26">
                  <c:v>54.10414695460238</c:v>
                </c:pt>
                <c:pt idx="27">
                  <c:v>54.04029264754542</c:v>
                </c:pt>
                <c:pt idx="28">
                  <c:v>53.91265404407415</c:v>
                </c:pt>
                <c:pt idx="29">
                  <c:v>49.30273259968222</c:v>
                </c:pt>
                <c:pt idx="30">
                  <c:v>44.12146119212931</c:v>
                </c:pt>
                <c:pt idx="31">
                  <c:v>42.33008458539323</c:v>
                </c:pt>
                <c:pt idx="32">
                  <c:v>41.2283130207094</c:v>
                </c:pt>
                <c:pt idx="33">
                  <c:v>37.754699729110634</c:v>
                </c:pt>
                <c:pt idx="34">
                  <c:v>34.053602442430204</c:v>
                </c:pt>
                <c:pt idx="35">
                  <c:v>32.48221895327679</c:v>
                </c:pt>
                <c:pt idx="36">
                  <c:v>32.22613956673626</c:v>
                </c:pt>
                <c:pt idx="37">
                  <c:v>31.51228173409997</c:v>
                </c:pt>
                <c:pt idx="38">
                  <c:v>30.97318492736686</c:v>
                </c:pt>
                <c:pt idx="39">
                  <c:v>29.85736826323687</c:v>
                </c:pt>
                <c:pt idx="40">
                  <c:v>29.08588322240791</c:v>
                </c:pt>
                <c:pt idx="41">
                  <c:v>28.336631636239055</c:v>
                </c:pt>
                <c:pt idx="42">
                  <c:v>26.004701887359072</c:v>
                </c:pt>
                <c:pt idx="43">
                  <c:v>25.02837055414245</c:v>
                </c:pt>
                <c:pt idx="44">
                  <c:v>23.71984106971371</c:v>
                </c:pt>
                <c:pt idx="45">
                  <c:v>21.77657558707161</c:v>
                </c:pt>
                <c:pt idx="46">
                  <c:v>20.385476078073246</c:v>
                </c:pt>
                <c:pt idx="47">
                  <c:v>18.62986343374983</c:v>
                </c:pt>
                <c:pt idx="48">
                  <c:v>16.80640426875827</c:v>
                </c:pt>
                <c:pt idx="49">
                  <c:v>14.882201379034234</c:v>
                </c:pt>
                <c:pt idx="50">
                  <c:v>14.834777916947921</c:v>
                </c:pt>
                <c:pt idx="51">
                  <c:v>14.760115891221147</c:v>
                </c:pt>
                <c:pt idx="52">
                  <c:v>14.508275495317514</c:v>
                </c:pt>
                <c:pt idx="53">
                  <c:v>13.726944093889863</c:v>
                </c:pt>
                <c:pt idx="54">
                  <c:v>13.148503744756999</c:v>
                </c:pt>
                <c:pt idx="55">
                  <c:v>12.807841652677174</c:v>
                </c:pt>
                <c:pt idx="56">
                  <c:v>12.595485001856538</c:v>
                </c:pt>
                <c:pt idx="57">
                  <c:v>10.8884012084835</c:v>
                </c:pt>
                <c:pt idx="58">
                  <c:v>8.169438606362023</c:v>
                </c:pt>
                <c:pt idx="59">
                  <c:v>5.839011860422009</c:v>
                </c:pt>
                <c:pt idx="60">
                  <c:v>5.654625529702006</c:v>
                </c:pt>
                <c:pt idx="61">
                  <c:v>0.9621743998751212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肛肠科</c:v>
                </c:pt>
                <c:pt idx="2">
                  <c:v>神经外科</c:v>
                </c:pt>
                <c:pt idx="3">
                  <c:v>口腔科</c:v>
                </c:pt>
                <c:pt idx="4">
                  <c:v>推拿科</c:v>
                </c:pt>
                <c:pt idx="5">
                  <c:v>医院</c:v>
                </c:pt>
                <c:pt idx="6">
                  <c:v>康复科</c:v>
                </c:pt>
                <c:pt idx="7">
                  <c:v>泌尿外科</c:v>
                </c:pt>
                <c:pt idx="8">
                  <c:v>胸外科</c:v>
                </c:pt>
                <c:pt idx="9">
                  <c:v>神经内科</c:v>
                </c:pt>
                <c:pt idx="10">
                  <c:v>心病三科</c:v>
                </c:pt>
                <c:pt idx="11">
                  <c:v>小儿骨科</c:v>
                </c:pt>
                <c:pt idx="12">
                  <c:v>中医经典科</c:v>
                </c:pt>
                <c:pt idx="13">
                  <c:v>肿瘤内科</c:v>
                </c:pt>
                <c:pt idx="14">
                  <c:v>针灸科</c:v>
                </c:pt>
                <c:pt idx="15">
                  <c:v>小儿推拿科</c:v>
                </c:pt>
                <c:pt idx="16">
                  <c:v>美容皮肤科</c:v>
                </c:pt>
                <c:pt idx="17">
                  <c:v>内分泌科</c:v>
                </c:pt>
                <c:pt idx="18">
                  <c:v>创伤骨科</c:v>
                </c:pt>
                <c:pt idx="19">
                  <c:v>产科</c:v>
                </c:pt>
                <c:pt idx="20">
                  <c:v>脑病二科</c:v>
                </c:pt>
                <c:pt idx="21">
                  <c:v>重症医学科</c:v>
                </c:pt>
                <c:pt idx="22">
                  <c:v>儿科</c:v>
                </c:pt>
                <c:pt idx="23">
                  <c:v>肝胆外科</c:v>
                </c:pt>
                <c:pt idx="24">
                  <c:v>脑病三科</c:v>
                </c:pt>
                <c:pt idx="25">
                  <c:v>耳鼻喉科</c:v>
                </c:pt>
                <c:pt idx="26">
                  <c:v>脊柱骨科</c:v>
                </c:pt>
                <c:pt idx="27">
                  <c:v>身心医学科</c:v>
                </c:pt>
                <c:pt idx="28">
                  <c:v>肾脏内科</c:v>
                </c:pt>
                <c:pt idx="29">
                  <c:v>骨科</c:v>
                </c:pt>
                <c:pt idx="30">
                  <c:v>治未病中心</c:v>
                </c:pt>
                <c:pt idx="31">
                  <c:v>东区重症医学科</c:v>
                </c:pt>
                <c:pt idx="32">
                  <c:v>消化内科</c:v>
                </c:pt>
                <c:pt idx="33">
                  <c:v>心病二科</c:v>
                </c:pt>
                <c:pt idx="34">
                  <c:v>微创骨科</c:v>
                </c:pt>
                <c:pt idx="35">
                  <c:v>显微骨科</c:v>
                </c:pt>
                <c:pt idx="36">
                  <c:v>血液科</c:v>
                </c:pt>
                <c:pt idx="37">
                  <c:v>妇科妇二科合并</c:v>
                </c:pt>
                <c:pt idx="38">
                  <c:v>皮肤科</c:v>
                </c:pt>
                <c:pt idx="39">
                  <c:v>普通外科</c:v>
                </c:pt>
                <c:pt idx="40">
                  <c:v>脾胃科消化科合并</c:v>
                </c:pt>
                <c:pt idx="41">
                  <c:v>关节骨科</c:v>
                </c:pt>
                <c:pt idx="42">
                  <c:v>脾胃病科</c:v>
                </c:pt>
                <c:pt idx="43">
                  <c:v>妇二科</c:v>
                </c:pt>
                <c:pt idx="44">
                  <c:v>男科</c:v>
                </c:pt>
                <c:pt idx="45">
                  <c:v>西区重症医学科</c:v>
                </c:pt>
                <c:pt idx="46">
                  <c:v>妇科</c:v>
                </c:pt>
                <c:pt idx="47">
                  <c:v>老年医学科</c:v>
                </c:pt>
                <c:pt idx="48">
                  <c:v>心病四科</c:v>
                </c:pt>
                <c:pt idx="49">
                  <c:v>肾病科</c:v>
                </c:pt>
                <c:pt idx="50">
                  <c:v>呼吸内科</c:v>
                </c:pt>
                <c:pt idx="51">
                  <c:v>中医外治中心</c:v>
                </c:pt>
                <c:pt idx="52">
                  <c:v>乳腺甲状腺外科</c:v>
                </c:pt>
                <c:pt idx="53">
                  <c:v>眼科</c:v>
                </c:pt>
                <c:pt idx="54">
                  <c:v>肝病科</c:v>
                </c:pt>
                <c:pt idx="55">
                  <c:v>东区肾病科</c:v>
                </c:pt>
                <c:pt idx="56">
                  <c:v>综合内科</c:v>
                </c:pt>
                <c:pt idx="57">
                  <c:v>心病一科</c:v>
                </c:pt>
                <c:pt idx="58">
                  <c:v>脑病一科</c:v>
                </c:pt>
                <c:pt idx="59">
                  <c:v>心血管内科</c:v>
                </c:pt>
                <c:pt idx="60">
                  <c:v>运动损伤骨科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2.777156052604102</c:v>
                </c:pt>
                <c:pt idx="2">
                  <c:v>1.0745973321065205</c:v>
                </c:pt>
                <c:pt idx="3">
                  <c:v>0.80190257809555</c:v>
                </c:pt>
                <c:pt idx="4">
                  <c:v>0.6606507906105782</c:v>
                </c:pt>
                <c:pt idx="5">
                  <c:v>0.5844080748682553</c:v>
                </c:pt>
                <c:pt idx="6">
                  <c:v>0.5295285195083509</c:v>
                </c:pt>
                <c:pt idx="7">
                  <c:v>0.45723350058738915</c:v>
                </c:pt>
                <c:pt idx="8">
                  <c:v>0.39574423167438205</c:v>
                </c:pt>
                <c:pt idx="9">
                  <c:v>0.390023534093107</c:v>
                </c:pt>
                <c:pt idx="10">
                  <c:v>0.3356771600671643</c:v>
                </c:pt>
                <c:pt idx="11">
                  <c:v>0.3263621602559825</c:v>
                </c:pt>
                <c:pt idx="12">
                  <c:v>0.30731769457721164</c:v>
                </c:pt>
                <c:pt idx="13">
                  <c:v>0.25810385556726084</c:v>
                </c:pt>
                <c:pt idx="14">
                  <c:v>0.2569889583074937</c:v>
                </c:pt>
                <c:pt idx="15">
                  <c:v>0.2550885474838375</c:v>
                </c:pt>
                <c:pt idx="16">
                  <c:v>0.22740251401180306</c:v>
                </c:pt>
                <c:pt idx="17">
                  <c:v>0.2252815077952887</c:v>
                </c:pt>
                <c:pt idx="18">
                  <c:v>0.20269557292870924</c:v>
                </c:pt>
                <c:pt idx="19">
                  <c:v>0.18540066082426931</c:v>
                </c:pt>
                <c:pt idx="20">
                  <c:v>0.17522616926136328</c:v>
                </c:pt>
                <c:pt idx="21">
                  <c:v>0.1729766301097661</c:v>
                </c:pt>
                <c:pt idx="22">
                  <c:v>0.15566847877814316</c:v>
                </c:pt>
                <c:pt idx="23">
                  <c:v>0.15004632893884864</c:v>
                </c:pt>
                <c:pt idx="24">
                  <c:v>0.1444359509787218</c:v>
                </c:pt>
                <c:pt idx="25">
                  <c:v>0.1443050728546253</c:v>
                </c:pt>
                <c:pt idx="26">
                  <c:v>0.14169104868226093</c:v>
                </c:pt>
                <c:pt idx="27">
                  <c:v>0.1284284295196007</c:v>
                </c:pt>
                <c:pt idx="28">
                  <c:v>0.12011874120190397</c:v>
                </c:pt>
                <c:pt idx="29">
                  <c:v>0.11882769041117486</c:v>
                </c:pt>
                <c:pt idx="30">
                  <c:v>0.11832885382221656</c:v>
                </c:pt>
                <c:pt idx="31">
                  <c:v>0.11676452774950387</c:v>
                </c:pt>
                <c:pt idx="32">
                  <c:v>0.11527521310145869</c:v>
                </c:pt>
                <c:pt idx="33">
                  <c:v>0.10388197718534878</c:v>
                </c:pt>
                <c:pt idx="34">
                  <c:v>0.1019830379724129</c:v>
                </c:pt>
                <c:pt idx="35">
                  <c:v>0.09882945132098828</c:v>
                </c:pt>
                <c:pt idx="36">
                  <c:v>0.09811050816683155</c:v>
                </c:pt>
                <c:pt idx="37">
                  <c:v>0.0947613820740883</c:v>
                </c:pt>
                <c:pt idx="38">
                  <c:v>0.08929119529633585</c:v>
                </c:pt>
                <c:pt idx="39">
                  <c:v>0.08834126937538891</c:v>
                </c:pt>
                <c:pt idx="40">
                  <c:v>0.0839759599913129</c:v>
                </c:pt>
                <c:pt idx="41">
                  <c:v>0.08346758550186813</c:v>
                </c:pt>
                <c:pt idx="42">
                  <c:v>0.08242942694137723</c:v>
                </c:pt>
                <c:pt idx="43">
                  <c:v>0.07955533822089736</c:v>
                </c:pt>
                <c:pt idx="44">
                  <c:v>0.07924531611313607</c:v>
                </c:pt>
                <c:pt idx="45">
                  <c:v>0.07851583047771216</c:v>
                </c:pt>
                <c:pt idx="46">
                  <c:v>0.07772595385250522</c:v>
                </c:pt>
                <c:pt idx="47">
                  <c:v>0.07591386261907106</c:v>
                </c:pt>
                <c:pt idx="48">
                  <c:v>0.07578166046553664</c:v>
                </c:pt>
                <c:pt idx="49">
                  <c:v>0.07456702390603971</c:v>
                </c:pt>
                <c:pt idx="50">
                  <c:v>0.07433357932286928</c:v>
                </c:pt>
                <c:pt idx="51">
                  <c:v>0.07371932232067216</c:v>
                </c:pt>
                <c:pt idx="52">
                  <c:v>0.07290463779438149</c:v>
                </c:pt>
                <c:pt idx="53">
                  <c:v>0.07148410569680352</c:v>
                </c:pt>
                <c:pt idx="54">
                  <c:v>0.07112891604266386</c:v>
                </c:pt>
                <c:pt idx="55">
                  <c:v>0.07093768001236488</c:v>
                </c:pt>
                <c:pt idx="56">
                  <c:v>0.06782348686333789</c:v>
                </c:pt>
                <c:pt idx="57">
                  <c:v>0.06629942885082382</c:v>
                </c:pt>
                <c:pt idx="58">
                  <c:v>0.0648481586999185</c:v>
                </c:pt>
                <c:pt idx="59">
                  <c:v>0.06473671799429527</c:v>
                </c:pt>
                <c:pt idx="60">
                  <c:v>0.06415561268866143</c:v>
                </c:pt>
                <c:pt idx="61">
                  <c:v>0.06336827474887435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口腔科</c:v>
                </c:pt>
                <c:pt idx="2">
                  <c:v>医院</c:v>
                </c:pt>
                <c:pt idx="3">
                  <c:v>中医经典科</c:v>
                </c:pt>
                <c:pt idx="4">
                  <c:v>眼科</c:v>
                </c:pt>
                <c:pt idx="5">
                  <c:v>耳鼻喉科</c:v>
                </c:pt>
                <c:pt idx="6">
                  <c:v>显微骨科</c:v>
                </c:pt>
                <c:pt idx="7">
                  <c:v>推拿科</c:v>
                </c:pt>
                <c:pt idx="8">
                  <c:v>妇二科</c:v>
                </c:pt>
                <c:pt idx="9">
                  <c:v>儿科</c:v>
                </c:pt>
                <c:pt idx="10">
                  <c:v>重症医学科</c:v>
                </c:pt>
                <c:pt idx="11">
                  <c:v>脊柱骨科</c:v>
                </c:pt>
                <c:pt idx="12">
                  <c:v>小儿骨科</c:v>
                </c:pt>
                <c:pt idx="13">
                  <c:v>脾胃病科</c:v>
                </c:pt>
                <c:pt idx="14">
                  <c:v>身心医学科</c:v>
                </c:pt>
                <c:pt idx="15">
                  <c:v>康复科</c:v>
                </c:pt>
                <c:pt idx="16">
                  <c:v>消化内科</c:v>
                </c:pt>
                <c:pt idx="17">
                  <c:v>综合内科</c:v>
                </c:pt>
                <c:pt idx="18">
                  <c:v>中医外治中心</c:v>
                </c:pt>
                <c:pt idx="19">
                  <c:v>老年医学科</c:v>
                </c:pt>
                <c:pt idx="20">
                  <c:v>肝病科</c:v>
                </c:pt>
                <c:pt idx="21">
                  <c:v>泌尿外科</c:v>
                </c:pt>
                <c:pt idx="22">
                  <c:v>普通外科</c:v>
                </c:pt>
                <c:pt idx="23">
                  <c:v>胸外科</c:v>
                </c:pt>
                <c:pt idx="24">
                  <c:v>周围血管科</c:v>
                </c:pt>
                <c:pt idx="25">
                  <c:v>肛肠科</c:v>
                </c:pt>
                <c:pt idx="26">
                  <c:v>骨科</c:v>
                </c:pt>
                <c:pt idx="27">
                  <c:v>神经外科</c:v>
                </c:pt>
                <c:pt idx="28">
                  <c:v>神经内科</c:v>
                </c:pt>
                <c:pt idx="29">
                  <c:v>针灸科</c:v>
                </c:pt>
                <c:pt idx="30">
                  <c:v>西区重症医学科</c:v>
                </c:pt>
                <c:pt idx="31">
                  <c:v>脑病一科</c:v>
                </c:pt>
                <c:pt idx="32">
                  <c:v>东区肾病科</c:v>
                </c:pt>
                <c:pt idx="33">
                  <c:v>美容皮肤科</c:v>
                </c:pt>
                <c:pt idx="34">
                  <c:v>心病四科</c:v>
                </c:pt>
                <c:pt idx="35">
                  <c:v>治未病中心</c:v>
                </c:pt>
                <c:pt idx="36">
                  <c:v>肝胆外科</c:v>
                </c:pt>
                <c:pt idx="37">
                  <c:v>脾胃科消化科合并</c:v>
                </c:pt>
                <c:pt idx="38">
                  <c:v>男科</c:v>
                </c:pt>
                <c:pt idx="39">
                  <c:v>呼吸内科</c:v>
                </c:pt>
                <c:pt idx="40">
                  <c:v>微创骨科</c:v>
                </c:pt>
                <c:pt idx="41">
                  <c:v>肾病科</c:v>
                </c:pt>
                <c:pt idx="42">
                  <c:v>心病一科</c:v>
                </c:pt>
                <c:pt idx="43">
                  <c:v>心血管内科</c:v>
                </c:pt>
                <c:pt idx="44">
                  <c:v>风湿病科</c:v>
                </c:pt>
                <c:pt idx="45">
                  <c:v>肿瘤内科</c:v>
                </c:pt>
                <c:pt idx="46">
                  <c:v>关节骨科</c:v>
                </c:pt>
                <c:pt idx="47">
                  <c:v>妇科妇二科合并</c:v>
                </c:pt>
                <c:pt idx="48">
                  <c:v>脑病二科</c:v>
                </c:pt>
                <c:pt idx="49">
                  <c:v>心病二科</c:v>
                </c:pt>
                <c:pt idx="50">
                  <c:v>肾脏内科</c:v>
                </c:pt>
                <c:pt idx="51">
                  <c:v>创伤骨科</c:v>
                </c:pt>
                <c:pt idx="52">
                  <c:v>皮肤科</c:v>
                </c:pt>
                <c:pt idx="53">
                  <c:v>心病三科</c:v>
                </c:pt>
                <c:pt idx="54">
                  <c:v>脑病三科</c:v>
                </c:pt>
                <c:pt idx="55">
                  <c:v>小儿推拿科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内分泌科</c:v>
                </c:pt>
                <c:pt idx="59">
                  <c:v>妇科</c:v>
                </c:pt>
                <c:pt idx="60">
                  <c:v>产科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99.62019863043466</c:v>
                </c:pt>
                <c:pt idx="2">
                  <c:v>97.68536885009182</c:v>
                </c:pt>
                <c:pt idx="3">
                  <c:v>91.91968331859465</c:v>
                </c:pt>
                <c:pt idx="4">
                  <c:v>91.90356415538515</c:v>
                </c:pt>
                <c:pt idx="5">
                  <c:v>91.17066638583785</c:v>
                </c:pt>
                <c:pt idx="6">
                  <c:v>90.81593654569467</c:v>
                </c:pt>
                <c:pt idx="7">
                  <c:v>85.60240552267769</c:v>
                </c:pt>
                <c:pt idx="8">
                  <c:v>83.45449167406092</c:v>
                </c:pt>
                <c:pt idx="9">
                  <c:v>80.46692222589044</c:v>
                </c:pt>
                <c:pt idx="10">
                  <c:v>78.92514634498947</c:v>
                </c:pt>
                <c:pt idx="11">
                  <c:v>75.58564562182285</c:v>
                </c:pt>
                <c:pt idx="12">
                  <c:v>73.8564837677795</c:v>
                </c:pt>
                <c:pt idx="13">
                  <c:v>72.94470525354244</c:v>
                </c:pt>
                <c:pt idx="14">
                  <c:v>68.90200991252904</c:v>
                </c:pt>
                <c:pt idx="15">
                  <c:v>66.58889072392682</c:v>
                </c:pt>
                <c:pt idx="16">
                  <c:v>66.29844208181414</c:v>
                </c:pt>
                <c:pt idx="17">
                  <c:v>66.24172611531853</c:v>
                </c:pt>
                <c:pt idx="18">
                  <c:v>64.01125384380636</c:v>
                </c:pt>
                <c:pt idx="19">
                  <c:v>63.77889232761725</c:v>
                </c:pt>
                <c:pt idx="20">
                  <c:v>63.310795359399144</c:v>
                </c:pt>
                <c:pt idx="21">
                  <c:v>57.210994192736656</c:v>
                </c:pt>
                <c:pt idx="22">
                  <c:v>56.467331452271914</c:v>
                </c:pt>
                <c:pt idx="23">
                  <c:v>53.44949082846113</c:v>
                </c:pt>
                <c:pt idx="24">
                  <c:v>52.98869239899801</c:v>
                </c:pt>
                <c:pt idx="25">
                  <c:v>52.93909322684299</c:v>
                </c:pt>
                <c:pt idx="26">
                  <c:v>51.86460161018914</c:v>
                </c:pt>
                <c:pt idx="27">
                  <c:v>51.48935905415581</c:v>
                </c:pt>
                <c:pt idx="28">
                  <c:v>51.08865061692578</c:v>
                </c:pt>
                <c:pt idx="29">
                  <c:v>50.394016232333406</c:v>
                </c:pt>
                <c:pt idx="30">
                  <c:v>49.9240217428151</c:v>
                </c:pt>
                <c:pt idx="31">
                  <c:v>49.63835545006536</c:v>
                </c:pt>
                <c:pt idx="32">
                  <c:v>48.59488612389292</c:v>
                </c:pt>
                <c:pt idx="33">
                  <c:v>47.54604944520844</c:v>
                </c:pt>
                <c:pt idx="34">
                  <c:v>44.51220798678686</c:v>
                </c:pt>
                <c:pt idx="35">
                  <c:v>43.758585667943265</c:v>
                </c:pt>
                <c:pt idx="36">
                  <c:v>39.95944810325115</c:v>
                </c:pt>
                <c:pt idx="37">
                  <c:v>39.580595501662415</c:v>
                </c:pt>
                <c:pt idx="38">
                  <c:v>39.16788449230946</c:v>
                </c:pt>
                <c:pt idx="39">
                  <c:v>38.740055233185615</c:v>
                </c:pt>
                <c:pt idx="40">
                  <c:v>37.950421677405465</c:v>
                </c:pt>
                <c:pt idx="41">
                  <c:v>35.317047837349484</c:v>
                </c:pt>
                <c:pt idx="42">
                  <c:v>33.10248941312642</c:v>
                </c:pt>
                <c:pt idx="43">
                  <c:v>32.005264752273945</c:v>
                </c:pt>
                <c:pt idx="44">
                  <c:v>31.561810830965626</c:v>
                </c:pt>
                <c:pt idx="45">
                  <c:v>31.027307688322264</c:v>
                </c:pt>
                <c:pt idx="46">
                  <c:v>28.974141599135457</c:v>
                </c:pt>
                <c:pt idx="47">
                  <c:v>26.565006333092914</c:v>
                </c:pt>
                <c:pt idx="48">
                  <c:v>24.091349918548165</c:v>
                </c:pt>
                <c:pt idx="49">
                  <c:v>23.044259327635334</c:v>
                </c:pt>
                <c:pt idx="50">
                  <c:v>22.365766581141788</c:v>
                </c:pt>
                <c:pt idx="51">
                  <c:v>20.862271903532868</c:v>
                </c:pt>
                <c:pt idx="52">
                  <c:v>11.689543631877148</c:v>
                </c:pt>
                <c:pt idx="53">
                  <c:v>11.579775167684044</c:v>
                </c:pt>
                <c:pt idx="54">
                  <c:v>11.454985546708745</c:v>
                </c:pt>
                <c:pt idx="55">
                  <c:v>11.105601863682121</c:v>
                </c:pt>
                <c:pt idx="56">
                  <c:v>7.829523833823663</c:v>
                </c:pt>
                <c:pt idx="57">
                  <c:v>6.845580494613467</c:v>
                </c:pt>
                <c:pt idx="58">
                  <c:v>4.057364680344579</c:v>
                </c:pt>
                <c:pt idx="59">
                  <c:v>3.75958722519104</c:v>
                </c:pt>
                <c:pt idx="60">
                  <c:v>1.7456576851857908</c:v>
                </c:pt>
                <c:pt idx="61">
                  <c:v>1.141496198310844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皮肤科</c:v>
                </c:pt>
                <c:pt idx="2">
                  <c:v>脑病二科</c:v>
                </c:pt>
                <c:pt idx="3">
                  <c:v>康复科</c:v>
                </c:pt>
                <c:pt idx="4">
                  <c:v>风湿病科</c:v>
                </c:pt>
                <c:pt idx="5">
                  <c:v>普通外科</c:v>
                </c:pt>
                <c:pt idx="6">
                  <c:v>泌尿外科</c:v>
                </c:pt>
                <c:pt idx="7">
                  <c:v>小儿推拿科</c:v>
                </c:pt>
                <c:pt idx="8">
                  <c:v>脾胃病科</c:v>
                </c:pt>
                <c:pt idx="9">
                  <c:v>肝病科</c:v>
                </c:pt>
                <c:pt idx="10">
                  <c:v>重症医学科</c:v>
                </c:pt>
                <c:pt idx="11">
                  <c:v>脑病三科</c:v>
                </c:pt>
                <c:pt idx="12">
                  <c:v>消化内科</c:v>
                </c:pt>
                <c:pt idx="13">
                  <c:v>妇科</c:v>
                </c:pt>
                <c:pt idx="14">
                  <c:v>微创骨科</c:v>
                </c:pt>
                <c:pt idx="15">
                  <c:v>脾胃科消化科合并</c:v>
                </c:pt>
                <c:pt idx="16">
                  <c:v>儿科</c:v>
                </c:pt>
                <c:pt idx="17">
                  <c:v>身心医学科</c:v>
                </c:pt>
                <c:pt idx="18">
                  <c:v>心病三科</c:v>
                </c:pt>
                <c:pt idx="19">
                  <c:v>中医外治中心</c:v>
                </c:pt>
                <c:pt idx="20">
                  <c:v>心病二科</c:v>
                </c:pt>
                <c:pt idx="21">
                  <c:v>乳腺甲状腺外科</c:v>
                </c:pt>
                <c:pt idx="22">
                  <c:v>周围血管科</c:v>
                </c:pt>
                <c:pt idx="23">
                  <c:v>眼科</c:v>
                </c:pt>
                <c:pt idx="24">
                  <c:v>心血管内科</c:v>
                </c:pt>
                <c:pt idx="25">
                  <c:v>针灸科</c:v>
                </c:pt>
                <c:pt idx="26">
                  <c:v>肿瘤内科</c:v>
                </c:pt>
                <c:pt idx="27">
                  <c:v>神经内科</c:v>
                </c:pt>
                <c:pt idx="28">
                  <c:v>创伤骨科</c:v>
                </c:pt>
                <c:pt idx="29">
                  <c:v>神经外科</c:v>
                </c:pt>
                <c:pt idx="30">
                  <c:v>呼吸内科</c:v>
                </c:pt>
                <c:pt idx="31">
                  <c:v>口腔科</c:v>
                </c:pt>
                <c:pt idx="32">
                  <c:v>老年医学科</c:v>
                </c:pt>
                <c:pt idx="33">
                  <c:v>肛肠科</c:v>
                </c:pt>
                <c:pt idx="34">
                  <c:v>脑病一科</c:v>
                </c:pt>
                <c:pt idx="35">
                  <c:v>治未病中心</c:v>
                </c:pt>
                <c:pt idx="36">
                  <c:v>产科</c:v>
                </c:pt>
                <c:pt idx="37">
                  <c:v>关节骨科</c:v>
                </c:pt>
                <c:pt idx="38">
                  <c:v>肝胆外科</c:v>
                </c:pt>
                <c:pt idx="39">
                  <c:v>妇科妇二科合并</c:v>
                </c:pt>
                <c:pt idx="40">
                  <c:v>运动损伤骨科</c:v>
                </c:pt>
                <c:pt idx="41">
                  <c:v>胸外科</c:v>
                </c:pt>
                <c:pt idx="42">
                  <c:v>美容皮肤科</c:v>
                </c:pt>
                <c:pt idx="43">
                  <c:v>肾脏内科</c:v>
                </c:pt>
                <c:pt idx="44">
                  <c:v>推拿科</c:v>
                </c:pt>
                <c:pt idx="45">
                  <c:v>男科</c:v>
                </c:pt>
                <c:pt idx="46">
                  <c:v>东区肾病科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血液科</c:v>
                </c:pt>
                <c:pt idx="50">
                  <c:v>脊柱骨科</c:v>
                </c:pt>
                <c:pt idx="51">
                  <c:v>显微骨科</c:v>
                </c:pt>
                <c:pt idx="52">
                  <c:v>心病四科</c:v>
                </c:pt>
                <c:pt idx="53">
                  <c:v>西区重症医学科</c:v>
                </c:pt>
                <c:pt idx="54">
                  <c:v>综合内科</c:v>
                </c:pt>
                <c:pt idx="55">
                  <c:v>肾病科</c:v>
                </c:pt>
                <c:pt idx="56">
                  <c:v>妇二科</c:v>
                </c:pt>
                <c:pt idx="57">
                  <c:v>东区重症医学科</c:v>
                </c:pt>
                <c:pt idx="58">
                  <c:v>中医经典科</c:v>
                </c:pt>
                <c:pt idx="59">
                  <c:v>耳鼻喉科</c:v>
                </c:pt>
                <c:pt idx="60">
                  <c:v>医院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99.93610656238681</c:v>
                </c:pt>
                <c:pt idx="2">
                  <c:v>99.88225215062813</c:v>
                </c:pt>
                <c:pt idx="3">
                  <c:v>99.02797187276963</c:v>
                </c:pt>
                <c:pt idx="4">
                  <c:v>98.23794275470787</c:v>
                </c:pt>
                <c:pt idx="5">
                  <c:v>95.81669958230702</c:v>
                </c:pt>
                <c:pt idx="6">
                  <c:v>93.97509706986186</c:v>
                </c:pt>
                <c:pt idx="7">
                  <c:v>93.23097226240485</c:v>
                </c:pt>
                <c:pt idx="8">
                  <c:v>92.12483885315444</c:v>
                </c:pt>
                <c:pt idx="9">
                  <c:v>90.51731952506479</c:v>
                </c:pt>
                <c:pt idx="10">
                  <c:v>88.16600769357838</c:v>
                </c:pt>
                <c:pt idx="11">
                  <c:v>86.57482227746465</c:v>
                </c:pt>
                <c:pt idx="12">
                  <c:v>85.7597872283995</c:v>
                </c:pt>
                <c:pt idx="13">
                  <c:v>84.73078378142657</c:v>
                </c:pt>
                <c:pt idx="14">
                  <c:v>82.06883516011288</c:v>
                </c:pt>
                <c:pt idx="15">
                  <c:v>80.04771680060439</c:v>
                </c:pt>
                <c:pt idx="16">
                  <c:v>77.53190838479821</c:v>
                </c:pt>
                <c:pt idx="17">
                  <c:v>76.41421530040368</c:v>
                </c:pt>
                <c:pt idx="18">
                  <c:v>75.88536411606385</c:v>
                </c:pt>
                <c:pt idx="19">
                  <c:v>73.35626941965084</c:v>
                </c:pt>
                <c:pt idx="20">
                  <c:v>71.0749767925092</c:v>
                </c:pt>
                <c:pt idx="21">
                  <c:v>70.90284346185621</c:v>
                </c:pt>
                <c:pt idx="22">
                  <c:v>70.7610967709235</c:v>
                </c:pt>
                <c:pt idx="23">
                  <c:v>69.63387399882146</c:v>
                </c:pt>
                <c:pt idx="24">
                  <c:v>68.7809018370116</c:v>
                </c:pt>
                <c:pt idx="25">
                  <c:v>67.94176520594846</c:v>
                </c:pt>
                <c:pt idx="26">
                  <c:v>65.61353702779651</c:v>
                </c:pt>
                <c:pt idx="27">
                  <c:v>63.91324519290777</c:v>
                </c:pt>
                <c:pt idx="28">
                  <c:v>63.59810615834225</c:v>
                </c:pt>
                <c:pt idx="29">
                  <c:v>62.93682481047158</c:v>
                </c:pt>
                <c:pt idx="30">
                  <c:v>59.92838103460713</c:v>
                </c:pt>
                <c:pt idx="31">
                  <c:v>58.974061636391596</c:v>
                </c:pt>
                <c:pt idx="32">
                  <c:v>57.00340818646834</c:v>
                </c:pt>
                <c:pt idx="33">
                  <c:v>49.31991571692933</c:v>
                </c:pt>
                <c:pt idx="34">
                  <c:v>48.56517438559891</c:v>
                </c:pt>
                <c:pt idx="35">
                  <c:v>46.404111286980985</c:v>
                </c:pt>
                <c:pt idx="36">
                  <c:v>40.967667039384175</c:v>
                </c:pt>
                <c:pt idx="37">
                  <c:v>40.48193619787203</c:v>
                </c:pt>
                <c:pt idx="38">
                  <c:v>38.3097648244482</c:v>
                </c:pt>
                <c:pt idx="39">
                  <c:v>33.89018576157298</c:v>
                </c:pt>
                <c:pt idx="40">
                  <c:v>32.748672237258006</c:v>
                </c:pt>
                <c:pt idx="41">
                  <c:v>32.33717805925006</c:v>
                </c:pt>
                <c:pt idx="42">
                  <c:v>31.83497552164762</c:v>
                </c:pt>
                <c:pt idx="43">
                  <c:v>31.23696490898418</c:v>
                </c:pt>
                <c:pt idx="44">
                  <c:v>30.949280644204364</c:v>
                </c:pt>
                <c:pt idx="45">
                  <c:v>25.382243276791012</c:v>
                </c:pt>
                <c:pt idx="46">
                  <c:v>25.1371328710448</c:v>
                </c:pt>
                <c:pt idx="47">
                  <c:v>20.063647701835283</c:v>
                </c:pt>
                <c:pt idx="48">
                  <c:v>18.79359373248337</c:v>
                </c:pt>
                <c:pt idx="49">
                  <c:v>17.467180286967274</c:v>
                </c:pt>
                <c:pt idx="50">
                  <c:v>15.6566063140933</c:v>
                </c:pt>
                <c:pt idx="51">
                  <c:v>13.930841021276535</c:v>
                </c:pt>
                <c:pt idx="52">
                  <c:v>13.680857406258616</c:v>
                </c:pt>
                <c:pt idx="53">
                  <c:v>13.064802683442466</c:v>
                </c:pt>
                <c:pt idx="54">
                  <c:v>10.761371842286522</c:v>
                </c:pt>
                <c:pt idx="55">
                  <c:v>10.273701763979938</c:v>
                </c:pt>
                <c:pt idx="56">
                  <c:v>9.474251876389603</c:v>
                </c:pt>
                <c:pt idx="57">
                  <c:v>7.381500665413768</c:v>
                </c:pt>
                <c:pt idx="58">
                  <c:v>5.088307579515073</c:v>
                </c:pt>
                <c:pt idx="59">
                  <c:v>1.1244100534483357</c:v>
                </c:pt>
                <c:pt idx="60">
                  <c:v>0.3758003004681456</c:v>
                </c:pt>
                <c:pt idx="61">
                  <c:v>0.08223677063874471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皮肤科</c:v>
                </c:pt>
                <c:pt idx="2">
                  <c:v>美容皮肤科</c:v>
                </c:pt>
                <c:pt idx="3">
                  <c:v>呼吸内科</c:v>
                </c:pt>
                <c:pt idx="4">
                  <c:v>妇科</c:v>
                </c:pt>
                <c:pt idx="5">
                  <c:v>微创骨科</c:v>
                </c:pt>
                <c:pt idx="6">
                  <c:v>眼科</c:v>
                </c:pt>
                <c:pt idx="7">
                  <c:v>重症医学科</c:v>
                </c:pt>
                <c:pt idx="8">
                  <c:v>脑病一科</c:v>
                </c:pt>
                <c:pt idx="9">
                  <c:v>乳腺甲状腺外科</c:v>
                </c:pt>
                <c:pt idx="10">
                  <c:v>东区重症医学科</c:v>
                </c:pt>
                <c:pt idx="11">
                  <c:v>脾胃科消化科合并</c:v>
                </c:pt>
                <c:pt idx="12">
                  <c:v>肝胆外科</c:v>
                </c:pt>
                <c:pt idx="13">
                  <c:v>显微骨科</c:v>
                </c:pt>
                <c:pt idx="14">
                  <c:v>脑病三科</c:v>
                </c:pt>
                <c:pt idx="15">
                  <c:v>东区肾病科</c:v>
                </c:pt>
                <c:pt idx="16">
                  <c:v>创伤骨科</c:v>
                </c:pt>
                <c:pt idx="17">
                  <c:v>西区重症医学科</c:v>
                </c:pt>
                <c:pt idx="18">
                  <c:v>周围血管科</c:v>
                </c:pt>
                <c:pt idx="19">
                  <c:v>产科</c:v>
                </c:pt>
                <c:pt idx="20">
                  <c:v>小儿骨科</c:v>
                </c:pt>
                <c:pt idx="21">
                  <c:v>血液科</c:v>
                </c:pt>
                <c:pt idx="22">
                  <c:v>中医外治中心</c:v>
                </c:pt>
                <c:pt idx="23">
                  <c:v>胸外科</c:v>
                </c:pt>
                <c:pt idx="24">
                  <c:v>综合内科</c:v>
                </c:pt>
                <c:pt idx="25">
                  <c:v>耳鼻喉科</c:v>
                </c:pt>
                <c:pt idx="26">
                  <c:v>推拿科</c:v>
                </c:pt>
                <c:pt idx="27">
                  <c:v>小儿推拿科</c:v>
                </c:pt>
                <c:pt idx="28">
                  <c:v>口腔科</c:v>
                </c:pt>
                <c:pt idx="29">
                  <c:v>关节骨科</c:v>
                </c:pt>
                <c:pt idx="30">
                  <c:v>中医经典科</c:v>
                </c:pt>
                <c:pt idx="31">
                  <c:v>身心医学科</c:v>
                </c:pt>
                <c:pt idx="32">
                  <c:v>肾病科</c:v>
                </c:pt>
                <c:pt idx="33">
                  <c:v>肾脏内科</c:v>
                </c:pt>
                <c:pt idx="34">
                  <c:v>心病一科</c:v>
                </c:pt>
                <c:pt idx="35">
                  <c:v>医院</c:v>
                </c:pt>
                <c:pt idx="36">
                  <c:v>老年医学科</c:v>
                </c:pt>
                <c:pt idx="37">
                  <c:v>神经内科</c:v>
                </c:pt>
                <c:pt idx="38">
                  <c:v>泌尿外科</c:v>
                </c:pt>
                <c:pt idx="39">
                  <c:v>风湿病科</c:v>
                </c:pt>
                <c:pt idx="40">
                  <c:v>运动损伤骨科</c:v>
                </c:pt>
                <c:pt idx="41">
                  <c:v>脑病二科</c:v>
                </c:pt>
                <c:pt idx="42">
                  <c:v>肛肠科</c:v>
                </c:pt>
                <c:pt idx="43">
                  <c:v>妇二科</c:v>
                </c:pt>
                <c:pt idx="44">
                  <c:v>康复科</c:v>
                </c:pt>
                <c:pt idx="45">
                  <c:v>心病四科</c:v>
                </c:pt>
                <c:pt idx="46">
                  <c:v>内分泌科</c:v>
                </c:pt>
                <c:pt idx="47">
                  <c:v>脊柱骨科</c:v>
                </c:pt>
                <c:pt idx="48">
                  <c:v>普通外科</c:v>
                </c:pt>
                <c:pt idx="49">
                  <c:v>肝病科</c:v>
                </c:pt>
                <c:pt idx="50">
                  <c:v>儿科</c:v>
                </c:pt>
                <c:pt idx="51">
                  <c:v>神经外科</c:v>
                </c:pt>
                <c:pt idx="52">
                  <c:v>针灸科</c:v>
                </c:pt>
                <c:pt idx="53">
                  <c:v>骨科</c:v>
                </c:pt>
                <c:pt idx="54">
                  <c:v>心血管内科</c:v>
                </c:pt>
                <c:pt idx="55">
                  <c:v>治未病中心</c:v>
                </c:pt>
                <c:pt idx="56">
                  <c:v>消化内科</c:v>
                </c:pt>
                <c:pt idx="57">
                  <c:v>男科</c:v>
                </c:pt>
                <c:pt idx="58">
                  <c:v>肿瘤内科</c:v>
                </c:pt>
                <c:pt idx="59">
                  <c:v>妇科妇二科合并</c:v>
                </c:pt>
                <c:pt idx="60">
                  <c:v>心病三科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99.08522025843907</c:v>
                </c:pt>
                <c:pt idx="1">
                  <c:v>99.00372491544647</c:v>
                </c:pt>
                <c:pt idx="2">
                  <c:v>98.90141198355931</c:v>
                </c:pt>
                <c:pt idx="3">
                  <c:v>96.25161843993095</c:v>
                </c:pt>
                <c:pt idx="4">
                  <c:v>92.12615351483804</c:v>
                </c:pt>
                <c:pt idx="5">
                  <c:v>91.93461300822771</c:v>
                </c:pt>
                <c:pt idx="6">
                  <c:v>90.89985417936425</c:v>
                </c:pt>
                <c:pt idx="7">
                  <c:v>89.24407463097046</c:v>
                </c:pt>
                <c:pt idx="8">
                  <c:v>88.86362849738396</c:v>
                </c:pt>
                <c:pt idx="9">
                  <c:v>86.32663619567273</c:v>
                </c:pt>
                <c:pt idx="10">
                  <c:v>85.99714314218771</c:v>
                </c:pt>
                <c:pt idx="11">
                  <c:v>82.61927322620342</c:v>
                </c:pt>
                <c:pt idx="12">
                  <c:v>79.93959198114813</c:v>
                </c:pt>
                <c:pt idx="13">
                  <c:v>78.8108826026855</c:v>
                </c:pt>
                <c:pt idx="14">
                  <c:v>77.2920929045646</c:v>
                </c:pt>
                <c:pt idx="15">
                  <c:v>76.27397087907757</c:v>
                </c:pt>
                <c:pt idx="16">
                  <c:v>71.82176126939727</c:v>
                </c:pt>
                <c:pt idx="17">
                  <c:v>70.64703016370582</c:v>
                </c:pt>
                <c:pt idx="18">
                  <c:v>69.19811681366235</c:v>
                </c:pt>
                <c:pt idx="19">
                  <c:v>68.8429140182314</c:v>
                </c:pt>
                <c:pt idx="20">
                  <c:v>68.74492945654256</c:v>
                </c:pt>
                <c:pt idx="21">
                  <c:v>66.59293850345868</c:v>
                </c:pt>
                <c:pt idx="22">
                  <c:v>66.2966265496697</c:v>
                </c:pt>
                <c:pt idx="23">
                  <c:v>66.12363640758048</c:v>
                </c:pt>
                <c:pt idx="24">
                  <c:v>59.44384335303088</c:v>
                </c:pt>
                <c:pt idx="25">
                  <c:v>58.37610221856286</c:v>
                </c:pt>
                <c:pt idx="26">
                  <c:v>53.96490727085654</c:v>
                </c:pt>
                <c:pt idx="27">
                  <c:v>53.76826305196105</c:v>
                </c:pt>
                <c:pt idx="28">
                  <c:v>51.717753582966175</c:v>
                </c:pt>
                <c:pt idx="29">
                  <c:v>48.99282605568109</c:v>
                </c:pt>
                <c:pt idx="30">
                  <c:v>46.18313268331462</c:v>
                </c:pt>
                <c:pt idx="31">
                  <c:v>46.10530558008521</c:v>
                </c:pt>
                <c:pt idx="32">
                  <c:v>45.280935177474426</c:v>
                </c:pt>
                <c:pt idx="33">
                  <c:v>45.086681767358236</c:v>
                </c:pt>
                <c:pt idx="34">
                  <c:v>43.06212387339343</c:v>
                </c:pt>
                <c:pt idx="35">
                  <c:v>39.510241528325075</c:v>
                </c:pt>
                <c:pt idx="36">
                  <c:v>38.41651382894846</c:v>
                </c:pt>
                <c:pt idx="37">
                  <c:v>37.792507994929856</c:v>
                </c:pt>
                <c:pt idx="38">
                  <c:v>37.72938048760044</c:v>
                </c:pt>
                <c:pt idx="39">
                  <c:v>37.724107152051786</c:v>
                </c:pt>
                <c:pt idx="40">
                  <c:v>37.00008217706168</c:v>
                </c:pt>
                <c:pt idx="41">
                  <c:v>34.372274720348514</c:v>
                </c:pt>
                <c:pt idx="42">
                  <c:v>33.66588986595733</c:v>
                </c:pt>
                <c:pt idx="43">
                  <c:v>30.909458701301617</c:v>
                </c:pt>
                <c:pt idx="44">
                  <c:v>29.302347526215367</c:v>
                </c:pt>
                <c:pt idx="45">
                  <c:v>26.44791100246604</c:v>
                </c:pt>
                <c:pt idx="46">
                  <c:v>26.284594388381155</c:v>
                </c:pt>
                <c:pt idx="47">
                  <c:v>22.994450359414476</c:v>
                </c:pt>
                <c:pt idx="48">
                  <c:v>22.452467339274662</c:v>
                </c:pt>
                <c:pt idx="49">
                  <c:v>21.050506263306335</c:v>
                </c:pt>
                <c:pt idx="50">
                  <c:v>20.49899189058342</c:v>
                </c:pt>
                <c:pt idx="51">
                  <c:v>18.996728614322713</c:v>
                </c:pt>
                <c:pt idx="52">
                  <c:v>17.725033593164664</c:v>
                </c:pt>
                <c:pt idx="53">
                  <c:v>17.030658319846516</c:v>
                </c:pt>
                <c:pt idx="54">
                  <c:v>13.52678329794481</c:v>
                </c:pt>
                <c:pt idx="55">
                  <c:v>13.033637333801318</c:v>
                </c:pt>
                <c:pt idx="56">
                  <c:v>11.91481455769181</c:v>
                </c:pt>
                <c:pt idx="57">
                  <c:v>11.458983361623275</c:v>
                </c:pt>
                <c:pt idx="58">
                  <c:v>5.875160200467744</c:v>
                </c:pt>
                <c:pt idx="59">
                  <c:v>2.977760319157996</c:v>
                </c:pt>
                <c:pt idx="60">
                  <c:v>1.896585528172623</c:v>
                </c:pt>
                <c:pt idx="61">
                  <c:v>0.8450937161718075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68.63838259894084</c:v>
                </c:pt>
                <c:pt idx="1">
                  <c:v>66.62191769482877</c:v>
                </c:pt>
                <c:pt idx="2">
                  <c:v>64.03922020430242</c:v>
                </c:pt>
                <c:pt idx="3">
                  <c:v>63.486666269036334</c:v>
                </c:pt>
                <c:pt idx="4">
                  <c:v>61.279858845294505</c:v>
                </c:pt>
                <c:pt idx="5">
                  <c:v>60.42041277939893</c:v>
                </c:pt>
                <c:pt idx="6">
                  <c:v>59.35139221445046</c:v>
                </c:pt>
                <c:pt idx="7">
                  <c:v>59.32175679087966</c:v>
                </c:pt>
                <c:pt idx="8">
                  <c:v>57.953922704323055</c:v>
                </c:pt>
                <c:pt idx="9">
                  <c:v>57.81297047182589</c:v>
                </c:pt>
                <c:pt idx="10">
                  <c:v>57.738007280015765</c:v>
                </c:pt>
                <c:pt idx="11">
                  <c:v>57.41673928678072</c:v>
                </c:pt>
                <c:pt idx="12">
                  <c:v>56.49607606399567</c:v>
                </c:pt>
                <c:pt idx="13">
                  <c:v>56.33852874551909</c:v>
                </c:pt>
                <c:pt idx="14">
                  <c:v>56.07806069764227</c:v>
                </c:pt>
                <c:pt idx="15">
                  <c:v>55.03865921024104</c:v>
                </c:pt>
                <c:pt idx="16">
                  <c:v>54.75611688059801</c:v>
                </c:pt>
                <c:pt idx="17">
                  <c:v>54.55712385580873</c:v>
                </c:pt>
                <c:pt idx="18">
                  <c:v>54.50489351362681</c:v>
                </c:pt>
                <c:pt idx="19">
                  <c:v>54.2819169228783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59.366861298035595</c:v>
                </c:pt>
                <c:pt idx="1">
                  <c:v>38.78276403635805</c:v>
                </c:pt>
                <c:pt idx="2">
                  <c:v>62.16696332074464</c:v>
                </c:pt>
                <c:pt idx="3">
                  <c:v>61.4934687352056</c:v>
                </c:pt>
                <c:pt idx="4">
                  <c:v>45.6512890874216</c:v>
                </c:pt>
                <c:pt idx="5">
                  <c:v>64.70502704977709</c:v>
                </c:pt>
                <c:pt idx="6">
                  <c:v>57.51558134387369</c:v>
                </c:pt>
                <c:pt idx="7">
                  <c:v>50.80331691984206</c:v>
                </c:pt>
                <c:pt idx="8">
                  <c:v>61.14881233699916</c:v>
                </c:pt>
                <c:pt idx="9">
                  <c:v>62.00771975365041</c:v>
                </c:pt>
                <c:pt idx="10">
                  <c:v>44.248896848959646</c:v>
                </c:pt>
                <c:pt idx="11">
                  <c:v>55.962922956488136</c:v>
                </c:pt>
                <c:pt idx="12">
                  <c:v>46.79397372298118</c:v>
                </c:pt>
                <c:pt idx="13">
                  <c:v>49.94485850187243</c:v>
                </c:pt>
                <c:pt idx="14">
                  <c:v>50.0044844489922</c:v>
                </c:pt>
                <c:pt idx="15">
                  <c:v>45.64219082924257</c:v>
                </c:pt>
                <c:pt idx="16">
                  <c:v>49.06099558272795</c:v>
                </c:pt>
                <c:pt idx="17">
                  <c:v>44.94248739584758</c:v>
                </c:pt>
                <c:pt idx="18">
                  <c:v>51.49021707403967</c:v>
                </c:pt>
                <c:pt idx="19">
                  <c:v>35.90254451460481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康复科</c:v>
                </c:pt>
                <c:pt idx="2">
                  <c:v>重症医学科</c:v>
                </c:pt>
                <c:pt idx="3">
                  <c:v>医院</c:v>
                </c:pt>
                <c:pt idx="4">
                  <c:v>中医经典科</c:v>
                </c:pt>
                <c:pt idx="5">
                  <c:v>心病二科</c:v>
                </c:pt>
                <c:pt idx="6">
                  <c:v>西区重症医学科</c:v>
                </c:pt>
                <c:pt idx="7">
                  <c:v>心病一科</c:v>
                </c:pt>
                <c:pt idx="8">
                  <c:v>呼吸内科</c:v>
                </c:pt>
                <c:pt idx="9">
                  <c:v>妇科妇二科合并</c:v>
                </c:pt>
                <c:pt idx="10">
                  <c:v>中医外治中心</c:v>
                </c:pt>
                <c:pt idx="11">
                  <c:v>脾胃科消化科合并</c:v>
                </c:pt>
                <c:pt idx="12">
                  <c:v>周围血管科</c:v>
                </c:pt>
                <c:pt idx="13">
                  <c:v>显微骨科</c:v>
                </c:pt>
                <c:pt idx="14">
                  <c:v>肾病科</c:v>
                </c:pt>
                <c:pt idx="15">
                  <c:v>胸外科</c:v>
                </c:pt>
                <c:pt idx="16">
                  <c:v>男科</c:v>
                </c:pt>
                <c:pt idx="17">
                  <c:v>推拿科</c:v>
                </c:pt>
                <c:pt idx="18">
                  <c:v>小儿骨科</c:v>
                </c:pt>
                <c:pt idx="19">
                  <c:v>妇科</c:v>
                </c:pt>
                <c:pt idx="20">
                  <c:v>脑病一科</c:v>
                </c:pt>
                <c:pt idx="21">
                  <c:v>内分泌科</c:v>
                </c:pt>
                <c:pt idx="22">
                  <c:v>运动损伤骨科</c:v>
                </c:pt>
                <c:pt idx="23">
                  <c:v>东区肾病科</c:v>
                </c:pt>
                <c:pt idx="24">
                  <c:v>脊柱骨科</c:v>
                </c:pt>
                <c:pt idx="25">
                  <c:v>心病三科</c:v>
                </c:pt>
                <c:pt idx="26">
                  <c:v>肛肠科</c:v>
                </c:pt>
                <c:pt idx="27">
                  <c:v>老年医学科</c:v>
                </c:pt>
                <c:pt idx="28">
                  <c:v>眼科</c:v>
                </c:pt>
                <c:pt idx="29">
                  <c:v>神经内科</c:v>
                </c:pt>
                <c:pt idx="30">
                  <c:v>肿瘤内科</c:v>
                </c:pt>
                <c:pt idx="31">
                  <c:v>骨科</c:v>
                </c:pt>
                <c:pt idx="32">
                  <c:v>脑病二科</c:v>
                </c:pt>
                <c:pt idx="33">
                  <c:v>肾脏内科</c:v>
                </c:pt>
                <c:pt idx="34">
                  <c:v>神经外科</c:v>
                </c:pt>
                <c:pt idx="35">
                  <c:v>心病四科</c:v>
                </c:pt>
                <c:pt idx="36">
                  <c:v>乳腺甲状腺外科</c:v>
                </c:pt>
                <c:pt idx="37">
                  <c:v>脾胃病科</c:v>
                </c:pt>
                <c:pt idx="38">
                  <c:v>创伤骨科</c:v>
                </c:pt>
                <c:pt idx="39">
                  <c:v>妇二科</c:v>
                </c:pt>
                <c:pt idx="40">
                  <c:v>身心医学科</c:v>
                </c:pt>
                <c:pt idx="41">
                  <c:v>小儿推拿科</c:v>
                </c:pt>
                <c:pt idx="42">
                  <c:v>耳鼻喉科</c:v>
                </c:pt>
                <c:pt idx="43">
                  <c:v>儿科</c:v>
                </c:pt>
                <c:pt idx="44">
                  <c:v>综合内科</c:v>
                </c:pt>
                <c:pt idx="45">
                  <c:v>东区重症医学科</c:v>
                </c:pt>
                <c:pt idx="46">
                  <c:v>口腔科</c:v>
                </c:pt>
                <c:pt idx="47">
                  <c:v>普通外科</c:v>
                </c:pt>
                <c:pt idx="48">
                  <c:v>皮肤科</c:v>
                </c:pt>
                <c:pt idx="49">
                  <c:v>关节骨科</c:v>
                </c:pt>
                <c:pt idx="50">
                  <c:v>消化内科</c:v>
                </c:pt>
                <c:pt idx="51">
                  <c:v>泌尿外科</c:v>
                </c:pt>
                <c:pt idx="52">
                  <c:v>产科</c:v>
                </c:pt>
                <c:pt idx="53">
                  <c:v>治未病中心</c:v>
                </c:pt>
                <c:pt idx="54">
                  <c:v>肝病科</c:v>
                </c:pt>
                <c:pt idx="55">
                  <c:v>脑病三科</c:v>
                </c:pt>
                <c:pt idx="56">
                  <c:v>针灸科</c:v>
                </c:pt>
                <c:pt idx="57">
                  <c:v>血液科</c:v>
                </c:pt>
                <c:pt idx="58">
                  <c:v>肝胆外科</c:v>
                </c:pt>
                <c:pt idx="59">
                  <c:v>心血管内科</c:v>
                </c:pt>
                <c:pt idx="60">
                  <c:v>美容皮肤科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99.16518218221499</c:v>
                </c:pt>
                <c:pt idx="2">
                  <c:v>98.09455183817843</c:v>
                </c:pt>
                <c:pt idx="3">
                  <c:v>94.93723834281741</c:v>
                </c:pt>
                <c:pt idx="4">
                  <c:v>94.21775387744565</c:v>
                </c:pt>
                <c:pt idx="5">
                  <c:v>93.8400995458493</c:v>
                </c:pt>
                <c:pt idx="6">
                  <c:v>93.24157918869949</c:v>
                </c:pt>
                <c:pt idx="7">
                  <c:v>89.69437087378887</c:v>
                </c:pt>
                <c:pt idx="8">
                  <c:v>87.49521489272497</c:v>
                </c:pt>
                <c:pt idx="9">
                  <c:v>85.94915394748523</c:v>
                </c:pt>
                <c:pt idx="10">
                  <c:v>84.03077538530387</c:v>
                </c:pt>
                <c:pt idx="11">
                  <c:v>83.50766369907835</c:v>
                </c:pt>
                <c:pt idx="12">
                  <c:v>82.86680199173199</c:v>
                </c:pt>
                <c:pt idx="13">
                  <c:v>81.20343483936207</c:v>
                </c:pt>
                <c:pt idx="14">
                  <c:v>80.98789309778039</c:v>
                </c:pt>
                <c:pt idx="15">
                  <c:v>79.71409113228785</c:v>
                </c:pt>
                <c:pt idx="16">
                  <c:v>79.18118324736197</c:v>
                </c:pt>
                <c:pt idx="17">
                  <c:v>78.99927712361837</c:v>
                </c:pt>
                <c:pt idx="18">
                  <c:v>78.06919365000229</c:v>
                </c:pt>
                <c:pt idx="19">
                  <c:v>76.3954761302777</c:v>
                </c:pt>
                <c:pt idx="20">
                  <c:v>75.86071982913921</c:v>
                </c:pt>
                <c:pt idx="21">
                  <c:v>74.70994137408279</c:v>
                </c:pt>
                <c:pt idx="22">
                  <c:v>74.07637281968337</c:v>
                </c:pt>
                <c:pt idx="23">
                  <c:v>73.55015491651355</c:v>
                </c:pt>
                <c:pt idx="24">
                  <c:v>73.34563304841339</c:v>
                </c:pt>
                <c:pt idx="25">
                  <c:v>72.36944684174651</c:v>
                </c:pt>
                <c:pt idx="26">
                  <c:v>71.44826991593045</c:v>
                </c:pt>
                <c:pt idx="27">
                  <c:v>71.13967058073868</c:v>
                </c:pt>
                <c:pt idx="28">
                  <c:v>69.05699725173785</c:v>
                </c:pt>
                <c:pt idx="29">
                  <c:v>68.8559836299547</c:v>
                </c:pt>
                <c:pt idx="30">
                  <c:v>67.77984227463632</c:v>
                </c:pt>
                <c:pt idx="31">
                  <c:v>65.54456626406913</c:v>
                </c:pt>
                <c:pt idx="32">
                  <c:v>64.7034016899044</c:v>
                </c:pt>
                <c:pt idx="33">
                  <c:v>57.21492960558569</c:v>
                </c:pt>
                <c:pt idx="34">
                  <c:v>52.7457506864493</c:v>
                </c:pt>
                <c:pt idx="35">
                  <c:v>51.41046802651824</c:v>
                </c:pt>
                <c:pt idx="36">
                  <c:v>49.54742778807383</c:v>
                </c:pt>
                <c:pt idx="37">
                  <c:v>44.0362244861366</c:v>
                </c:pt>
                <c:pt idx="38">
                  <c:v>43.14646225707536</c:v>
                </c:pt>
                <c:pt idx="39">
                  <c:v>40.261713455981976</c:v>
                </c:pt>
                <c:pt idx="40">
                  <c:v>39.17500337130184</c:v>
                </c:pt>
                <c:pt idx="41">
                  <c:v>37.80950405534815</c:v>
                </c:pt>
                <c:pt idx="42">
                  <c:v>37.55143502462189</c:v>
                </c:pt>
                <c:pt idx="43">
                  <c:v>34.85738983199558</c:v>
                </c:pt>
                <c:pt idx="44">
                  <c:v>34.795993744202505</c:v>
                </c:pt>
                <c:pt idx="45">
                  <c:v>34.348844207106566</c:v>
                </c:pt>
                <c:pt idx="46">
                  <c:v>33.59076914418903</c:v>
                </c:pt>
                <c:pt idx="47">
                  <c:v>32.440375849832606</c:v>
                </c:pt>
                <c:pt idx="48">
                  <c:v>32.2146583520985</c:v>
                </c:pt>
                <c:pt idx="49">
                  <c:v>29.22208139736282</c:v>
                </c:pt>
                <c:pt idx="50">
                  <c:v>29.13855839854916</c:v>
                </c:pt>
                <c:pt idx="51">
                  <c:v>28.84429745756131</c:v>
                </c:pt>
                <c:pt idx="52">
                  <c:v>24.90695548414279</c:v>
                </c:pt>
                <c:pt idx="53">
                  <c:v>23.27537712799057</c:v>
                </c:pt>
                <c:pt idx="54">
                  <c:v>20.47552100613645</c:v>
                </c:pt>
                <c:pt idx="55">
                  <c:v>20.104437638900315</c:v>
                </c:pt>
                <c:pt idx="56">
                  <c:v>19.30947645252887</c:v>
                </c:pt>
                <c:pt idx="57">
                  <c:v>8.581616916553253</c:v>
                </c:pt>
                <c:pt idx="58">
                  <c:v>8.513860801309654</c:v>
                </c:pt>
                <c:pt idx="59">
                  <c:v>2.630249614450537</c:v>
                </c:pt>
                <c:pt idx="60">
                  <c:v>2.123455120688939</c:v>
                </c:pt>
                <c:pt idx="61">
                  <c:v>0.06237984782209151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眼科</c:v>
                </c:pt>
                <c:pt idx="2">
                  <c:v>普通外科</c:v>
                </c:pt>
                <c:pt idx="3">
                  <c:v>推拿科</c:v>
                </c:pt>
                <c:pt idx="4">
                  <c:v>肝胆外科</c:v>
                </c:pt>
                <c:pt idx="5">
                  <c:v>产科</c:v>
                </c:pt>
                <c:pt idx="6">
                  <c:v>治未病中心</c:v>
                </c:pt>
                <c:pt idx="7">
                  <c:v>神经内科</c:v>
                </c:pt>
                <c:pt idx="8">
                  <c:v>中医外治中心</c:v>
                </c:pt>
                <c:pt idx="9">
                  <c:v>胸外科</c:v>
                </c:pt>
                <c:pt idx="10">
                  <c:v>关节骨科</c:v>
                </c:pt>
                <c:pt idx="11">
                  <c:v>脑病二科</c:v>
                </c:pt>
                <c:pt idx="12">
                  <c:v>身心医学科</c:v>
                </c:pt>
                <c:pt idx="13">
                  <c:v>运动损伤骨科</c:v>
                </c:pt>
                <c:pt idx="14">
                  <c:v>儿科</c:v>
                </c:pt>
                <c:pt idx="15">
                  <c:v>泌尿外科</c:v>
                </c:pt>
                <c:pt idx="16">
                  <c:v>耳鼻喉科</c:v>
                </c:pt>
                <c:pt idx="17">
                  <c:v>风湿病科</c:v>
                </c:pt>
                <c:pt idx="18">
                  <c:v>妇二科</c:v>
                </c:pt>
                <c:pt idx="19">
                  <c:v>消化内科</c:v>
                </c:pt>
                <c:pt idx="20">
                  <c:v>康复科</c:v>
                </c:pt>
                <c:pt idx="21">
                  <c:v>皮肤科</c:v>
                </c:pt>
                <c:pt idx="22">
                  <c:v>创伤骨科</c:v>
                </c:pt>
                <c:pt idx="23">
                  <c:v>心病四科</c:v>
                </c:pt>
                <c:pt idx="24">
                  <c:v>东区重症医学科</c:v>
                </c:pt>
                <c:pt idx="25">
                  <c:v>妇科</c:v>
                </c:pt>
                <c:pt idx="26">
                  <c:v>脾胃科消化科合并</c:v>
                </c:pt>
                <c:pt idx="27">
                  <c:v>美容皮肤科</c:v>
                </c:pt>
                <c:pt idx="28">
                  <c:v>小儿推拿科</c:v>
                </c:pt>
                <c:pt idx="29">
                  <c:v>周围血管科</c:v>
                </c:pt>
                <c:pt idx="30">
                  <c:v>老年医学科</c:v>
                </c:pt>
                <c:pt idx="31">
                  <c:v>肛肠科</c:v>
                </c:pt>
                <c:pt idx="32">
                  <c:v>脑病三科</c:v>
                </c:pt>
                <c:pt idx="33">
                  <c:v>男科</c:v>
                </c:pt>
                <c:pt idx="34">
                  <c:v>综合内科</c:v>
                </c:pt>
                <c:pt idx="35">
                  <c:v>血液科</c:v>
                </c:pt>
                <c:pt idx="36">
                  <c:v>肾脏内科</c:v>
                </c:pt>
                <c:pt idx="37">
                  <c:v>肝病科</c:v>
                </c:pt>
                <c:pt idx="38">
                  <c:v>显微骨科</c:v>
                </c:pt>
                <c:pt idx="39">
                  <c:v>肿瘤内科</c:v>
                </c:pt>
                <c:pt idx="40">
                  <c:v>小儿骨科</c:v>
                </c:pt>
                <c:pt idx="41">
                  <c:v>口腔科</c:v>
                </c:pt>
                <c:pt idx="42">
                  <c:v>脊柱骨科</c:v>
                </c:pt>
                <c:pt idx="43">
                  <c:v>东区肾病科</c:v>
                </c:pt>
                <c:pt idx="44">
                  <c:v>脑病一科</c:v>
                </c:pt>
                <c:pt idx="45">
                  <c:v>肾病科</c:v>
                </c:pt>
                <c:pt idx="46">
                  <c:v>乳腺甲状腺外科</c:v>
                </c:pt>
                <c:pt idx="47">
                  <c:v>心病一科</c:v>
                </c:pt>
                <c:pt idx="48">
                  <c:v>心血管内科</c:v>
                </c:pt>
                <c:pt idx="49">
                  <c:v>重症医学科</c:v>
                </c:pt>
                <c:pt idx="50">
                  <c:v>脾胃病科</c:v>
                </c:pt>
                <c:pt idx="51">
                  <c:v>神经外科</c:v>
                </c:pt>
                <c:pt idx="52">
                  <c:v>骨科</c:v>
                </c:pt>
                <c:pt idx="53">
                  <c:v>内分泌科</c:v>
                </c:pt>
                <c:pt idx="54">
                  <c:v>西区重症医学科</c:v>
                </c:pt>
                <c:pt idx="55">
                  <c:v>心病二科</c:v>
                </c:pt>
                <c:pt idx="56">
                  <c:v>心病三科</c:v>
                </c:pt>
                <c:pt idx="57">
                  <c:v>呼吸内科</c:v>
                </c:pt>
                <c:pt idx="58">
                  <c:v>妇科妇二科合并</c:v>
                </c:pt>
                <c:pt idx="59">
                  <c:v>医院</c:v>
                </c:pt>
                <c:pt idx="60">
                  <c:v>针灸科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98.94728954563708</c:v>
                </c:pt>
                <c:pt idx="2">
                  <c:v>98.56270166219956</c:v>
                </c:pt>
                <c:pt idx="3">
                  <c:v>98.52172105426592</c:v>
                </c:pt>
                <c:pt idx="4">
                  <c:v>97.32981862557197</c:v>
                </c:pt>
                <c:pt idx="5">
                  <c:v>93.7358566583695</c:v>
                </c:pt>
                <c:pt idx="6">
                  <c:v>93.4113630416678</c:v>
                </c:pt>
                <c:pt idx="7">
                  <c:v>91.32442036990074</c:v>
                </c:pt>
                <c:pt idx="8">
                  <c:v>90.58082774376881</c:v>
                </c:pt>
                <c:pt idx="9">
                  <c:v>87.3612182916794</c:v>
                </c:pt>
                <c:pt idx="10">
                  <c:v>87.27794050724634</c:v>
                </c:pt>
                <c:pt idx="11">
                  <c:v>86.15248777992502</c:v>
                </c:pt>
                <c:pt idx="12">
                  <c:v>79.72328104328768</c:v>
                </c:pt>
                <c:pt idx="13">
                  <c:v>78.91383125579051</c:v>
                </c:pt>
                <c:pt idx="14">
                  <c:v>78.42863199374335</c:v>
                </c:pt>
                <c:pt idx="15">
                  <c:v>77.81039074410879</c:v>
                </c:pt>
                <c:pt idx="16">
                  <c:v>77.33752147269516</c:v>
                </c:pt>
                <c:pt idx="17">
                  <c:v>75.92917158021055</c:v>
                </c:pt>
                <c:pt idx="18">
                  <c:v>73.82744863602169</c:v>
                </c:pt>
                <c:pt idx="19">
                  <c:v>73.71776098386889</c:v>
                </c:pt>
                <c:pt idx="20">
                  <c:v>70.51351516651094</c:v>
                </c:pt>
                <c:pt idx="21">
                  <c:v>70.4776806605093</c:v>
                </c:pt>
                <c:pt idx="22">
                  <c:v>68.23822372455155</c:v>
                </c:pt>
                <c:pt idx="23">
                  <c:v>67.68855185695232</c:v>
                </c:pt>
                <c:pt idx="24">
                  <c:v>67.25032905629307</c:v>
                </c:pt>
                <c:pt idx="25">
                  <c:v>66.56002214805804</c:v>
                </c:pt>
                <c:pt idx="26">
                  <c:v>66.04680431976062</c:v>
                </c:pt>
                <c:pt idx="27">
                  <c:v>65.8770411336664</c:v>
                </c:pt>
                <c:pt idx="28">
                  <c:v>65.57132455387183</c:v>
                </c:pt>
                <c:pt idx="29">
                  <c:v>62.21024687703436</c:v>
                </c:pt>
                <c:pt idx="30">
                  <c:v>59.89574535427915</c:v>
                </c:pt>
                <c:pt idx="31">
                  <c:v>58.37578827570984</c:v>
                </c:pt>
                <c:pt idx="32">
                  <c:v>55.85449044589332</c:v>
                </c:pt>
                <c:pt idx="33">
                  <c:v>52.392994526518336</c:v>
                </c:pt>
                <c:pt idx="34">
                  <c:v>52.09884719839253</c:v>
                </c:pt>
                <c:pt idx="35">
                  <c:v>52.00799978627763</c:v>
                </c:pt>
                <c:pt idx="36">
                  <c:v>51.91381035193345</c:v>
                </c:pt>
                <c:pt idx="37">
                  <c:v>48.88235070767584</c:v>
                </c:pt>
                <c:pt idx="38">
                  <c:v>45.23169272247284</c:v>
                </c:pt>
                <c:pt idx="39">
                  <c:v>45.163519827429944</c:v>
                </c:pt>
                <c:pt idx="40">
                  <c:v>44.960684108238446</c:v>
                </c:pt>
                <c:pt idx="41">
                  <c:v>43.938649244928705</c:v>
                </c:pt>
                <c:pt idx="42">
                  <c:v>41.0833911651395</c:v>
                </c:pt>
                <c:pt idx="43">
                  <c:v>39.237770539145316</c:v>
                </c:pt>
                <c:pt idx="44">
                  <c:v>36.68001305901833</c:v>
                </c:pt>
                <c:pt idx="45">
                  <c:v>33.56834008397347</c:v>
                </c:pt>
                <c:pt idx="46">
                  <c:v>33.26777863847973</c:v>
                </c:pt>
                <c:pt idx="47">
                  <c:v>32.82558224666403</c:v>
                </c:pt>
                <c:pt idx="48">
                  <c:v>31.55249267255159</c:v>
                </c:pt>
                <c:pt idx="49">
                  <c:v>29.485870134404216</c:v>
                </c:pt>
                <c:pt idx="50">
                  <c:v>27.74872173557185</c:v>
                </c:pt>
                <c:pt idx="51">
                  <c:v>24.97850156361362</c:v>
                </c:pt>
                <c:pt idx="52">
                  <c:v>22.128697240754505</c:v>
                </c:pt>
                <c:pt idx="53">
                  <c:v>19.4343329935951</c:v>
                </c:pt>
                <c:pt idx="54">
                  <c:v>19.259886726632363</c:v>
                </c:pt>
                <c:pt idx="55">
                  <c:v>17.349472888825282</c:v>
                </c:pt>
                <c:pt idx="56">
                  <c:v>9.55724625093485</c:v>
                </c:pt>
                <c:pt idx="57">
                  <c:v>6.012250516358139</c:v>
                </c:pt>
                <c:pt idx="58">
                  <c:v>3.0494820515399232</c:v>
                </c:pt>
                <c:pt idx="59">
                  <c:v>1.9545813273190629</c:v>
                </c:pt>
                <c:pt idx="60">
                  <c:v>1.5690163468853169</c:v>
                </c:pt>
                <c:pt idx="61">
                  <c:v>1.1084437470104551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妇科妇二科合并</c:v>
                </c:pt>
                <c:pt idx="2">
                  <c:v>泌尿外科</c:v>
                </c:pt>
                <c:pt idx="3">
                  <c:v>血液科</c:v>
                </c:pt>
                <c:pt idx="4">
                  <c:v>肛肠科</c:v>
                </c:pt>
                <c:pt idx="5">
                  <c:v>神经外科</c:v>
                </c:pt>
                <c:pt idx="6">
                  <c:v>重症医学科</c:v>
                </c:pt>
                <c:pt idx="7">
                  <c:v>肝胆外科</c:v>
                </c:pt>
                <c:pt idx="8">
                  <c:v>心病三科</c:v>
                </c:pt>
                <c:pt idx="9">
                  <c:v>内分泌科</c:v>
                </c:pt>
                <c:pt idx="10">
                  <c:v>微创骨科</c:v>
                </c:pt>
                <c:pt idx="11">
                  <c:v>风湿病科</c:v>
                </c:pt>
                <c:pt idx="12">
                  <c:v>呼吸内科</c:v>
                </c:pt>
                <c:pt idx="13">
                  <c:v>周围血管科</c:v>
                </c:pt>
                <c:pt idx="14">
                  <c:v>男科</c:v>
                </c:pt>
                <c:pt idx="15">
                  <c:v>肝病科</c:v>
                </c:pt>
                <c:pt idx="16">
                  <c:v>耳鼻喉科</c:v>
                </c:pt>
                <c:pt idx="17">
                  <c:v>心病一科</c:v>
                </c:pt>
                <c:pt idx="18">
                  <c:v>中医外治中心</c:v>
                </c:pt>
                <c:pt idx="19">
                  <c:v>产科</c:v>
                </c:pt>
                <c:pt idx="20">
                  <c:v>胸外科</c:v>
                </c:pt>
                <c:pt idx="21">
                  <c:v>运动损伤骨科</c:v>
                </c:pt>
                <c:pt idx="22">
                  <c:v>针灸科</c:v>
                </c:pt>
                <c:pt idx="23">
                  <c:v>皮肤科</c:v>
                </c:pt>
                <c:pt idx="24">
                  <c:v>脑病一科</c:v>
                </c:pt>
                <c:pt idx="25">
                  <c:v>身心医学科</c:v>
                </c:pt>
                <c:pt idx="26">
                  <c:v>肿瘤内科</c:v>
                </c:pt>
                <c:pt idx="27">
                  <c:v>心病四科</c:v>
                </c:pt>
                <c:pt idx="28">
                  <c:v>肾脏内科</c:v>
                </c:pt>
                <c:pt idx="29">
                  <c:v>消化内科</c:v>
                </c:pt>
                <c:pt idx="30">
                  <c:v>普通外科</c:v>
                </c:pt>
                <c:pt idx="31">
                  <c:v>关节骨科</c:v>
                </c:pt>
                <c:pt idx="32">
                  <c:v>儿科</c:v>
                </c:pt>
                <c:pt idx="33">
                  <c:v>乳腺甲状腺外科</c:v>
                </c:pt>
                <c:pt idx="34">
                  <c:v>美容皮肤科</c:v>
                </c:pt>
                <c:pt idx="35">
                  <c:v>小儿骨科</c:v>
                </c:pt>
                <c:pt idx="36">
                  <c:v>显微骨科</c:v>
                </c:pt>
                <c:pt idx="37">
                  <c:v>妇二科</c:v>
                </c:pt>
                <c:pt idx="38">
                  <c:v>脊柱骨科</c:v>
                </c:pt>
                <c:pt idx="39">
                  <c:v>神经内科</c:v>
                </c:pt>
                <c:pt idx="40">
                  <c:v>创伤骨科</c:v>
                </c:pt>
                <c:pt idx="41">
                  <c:v>脾胃病科</c:v>
                </c:pt>
                <c:pt idx="42">
                  <c:v>妇科</c:v>
                </c:pt>
                <c:pt idx="43">
                  <c:v>脑病三科</c:v>
                </c:pt>
                <c:pt idx="44">
                  <c:v>心血管内科</c:v>
                </c:pt>
                <c:pt idx="45">
                  <c:v>综合内科</c:v>
                </c:pt>
                <c:pt idx="46">
                  <c:v>骨科</c:v>
                </c:pt>
                <c:pt idx="47">
                  <c:v>推拿科</c:v>
                </c:pt>
                <c:pt idx="48">
                  <c:v>脑病二科</c:v>
                </c:pt>
                <c:pt idx="49">
                  <c:v>西区重症医学科</c:v>
                </c:pt>
                <c:pt idx="50">
                  <c:v>眼科</c:v>
                </c:pt>
                <c:pt idx="51">
                  <c:v>心病二科</c:v>
                </c:pt>
                <c:pt idx="52">
                  <c:v>口腔科</c:v>
                </c:pt>
                <c:pt idx="53">
                  <c:v>康复科</c:v>
                </c:pt>
                <c:pt idx="54">
                  <c:v>中医经典科</c:v>
                </c:pt>
                <c:pt idx="55">
                  <c:v>治未病中心</c:v>
                </c:pt>
                <c:pt idx="56">
                  <c:v>小儿推拿科</c:v>
                </c:pt>
                <c:pt idx="57">
                  <c:v>东区重症医学科</c:v>
                </c:pt>
                <c:pt idx="58">
                  <c:v>肾病科</c:v>
                </c:pt>
                <c:pt idx="59">
                  <c:v>老年医学科</c:v>
                </c:pt>
                <c:pt idx="60">
                  <c:v>脾胃科消化科合并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99.62559555193712</c:v>
                </c:pt>
                <c:pt idx="2">
                  <c:v>96.71811101415184</c:v>
                </c:pt>
                <c:pt idx="3">
                  <c:v>95.51121147235634</c:v>
                </c:pt>
                <c:pt idx="4">
                  <c:v>94.63568109679014</c:v>
                </c:pt>
                <c:pt idx="5">
                  <c:v>93.42899902013853</c:v>
                </c:pt>
                <c:pt idx="6">
                  <c:v>90.9801521404457</c:v>
                </c:pt>
                <c:pt idx="7">
                  <c:v>90.82527557619858</c:v>
                </c:pt>
                <c:pt idx="8">
                  <c:v>90.06429831851736</c:v>
                </c:pt>
                <c:pt idx="9">
                  <c:v>89.49160032852689</c:v>
                </c:pt>
                <c:pt idx="10">
                  <c:v>88.9626477985371</c:v>
                </c:pt>
                <c:pt idx="11">
                  <c:v>87.71500963901248</c:v>
                </c:pt>
                <c:pt idx="12">
                  <c:v>87.11441911593083</c:v>
                </c:pt>
                <c:pt idx="13">
                  <c:v>82.35129273047959</c:v>
                </c:pt>
                <c:pt idx="14">
                  <c:v>81.85164901621638</c:v>
                </c:pt>
                <c:pt idx="15">
                  <c:v>81.79279054426132</c:v>
                </c:pt>
                <c:pt idx="16">
                  <c:v>78.8919126360234</c:v>
                </c:pt>
                <c:pt idx="17">
                  <c:v>78.60767170853934</c:v>
                </c:pt>
                <c:pt idx="18">
                  <c:v>76.882958400964</c:v>
                </c:pt>
                <c:pt idx="19">
                  <c:v>72.63043354128152</c:v>
                </c:pt>
                <c:pt idx="20">
                  <c:v>71.41727087756281</c:v>
                </c:pt>
                <c:pt idx="21">
                  <c:v>69.48681954339925</c:v>
                </c:pt>
                <c:pt idx="22">
                  <c:v>68.26934558756864</c:v>
                </c:pt>
                <c:pt idx="23">
                  <c:v>66.47246827373986</c:v>
                </c:pt>
                <c:pt idx="24">
                  <c:v>63.71091140968457</c:v>
                </c:pt>
                <c:pt idx="25">
                  <c:v>63.42205345448718</c:v>
                </c:pt>
                <c:pt idx="26">
                  <c:v>59.87917846086604</c:v>
                </c:pt>
                <c:pt idx="27">
                  <c:v>59.70065371348703</c:v>
                </c:pt>
                <c:pt idx="28">
                  <c:v>59.26091917802582</c:v>
                </c:pt>
                <c:pt idx="29">
                  <c:v>58.779672195348574</c:v>
                </c:pt>
                <c:pt idx="30">
                  <c:v>56.81892041176858</c:v>
                </c:pt>
                <c:pt idx="31">
                  <c:v>53.77219763305211</c:v>
                </c:pt>
                <c:pt idx="32">
                  <c:v>53.666333439604635</c:v>
                </c:pt>
                <c:pt idx="33">
                  <c:v>51.868720704170926</c:v>
                </c:pt>
                <c:pt idx="34">
                  <c:v>48.638701521898504</c:v>
                </c:pt>
                <c:pt idx="35">
                  <c:v>48.21447452371272</c:v>
                </c:pt>
                <c:pt idx="36">
                  <c:v>46.91221640531454</c:v>
                </c:pt>
                <c:pt idx="37">
                  <c:v>45.42293932757558</c:v>
                </c:pt>
                <c:pt idx="38">
                  <c:v>43.32312294215134</c:v>
                </c:pt>
                <c:pt idx="39">
                  <c:v>36.74021167643349</c:v>
                </c:pt>
                <c:pt idx="40">
                  <c:v>36.44460828110003</c:v>
                </c:pt>
                <c:pt idx="41">
                  <c:v>35.36294701746719</c:v>
                </c:pt>
                <c:pt idx="42">
                  <c:v>31.921586829651623</c:v>
                </c:pt>
                <c:pt idx="43">
                  <c:v>29.653971906049303</c:v>
                </c:pt>
                <c:pt idx="44">
                  <c:v>28.607653526803013</c:v>
                </c:pt>
                <c:pt idx="45">
                  <c:v>24.68919558273124</c:v>
                </c:pt>
                <c:pt idx="46">
                  <c:v>23.948087159379423</c:v>
                </c:pt>
                <c:pt idx="47">
                  <c:v>22.416258900967733</c:v>
                </c:pt>
                <c:pt idx="48">
                  <c:v>21.112709790329184</c:v>
                </c:pt>
                <c:pt idx="49">
                  <c:v>18.284188629145603</c:v>
                </c:pt>
                <c:pt idx="50">
                  <c:v>18.25824034584451</c:v>
                </c:pt>
                <c:pt idx="51">
                  <c:v>18.156630909846672</c:v>
                </c:pt>
                <c:pt idx="52">
                  <c:v>17.33484445824458</c:v>
                </c:pt>
                <c:pt idx="53">
                  <c:v>13.32692299580174</c:v>
                </c:pt>
                <c:pt idx="54">
                  <c:v>12.975473367826213</c:v>
                </c:pt>
                <c:pt idx="55">
                  <c:v>11.75287498575494</c:v>
                </c:pt>
                <c:pt idx="56">
                  <c:v>11.646365204115488</c:v>
                </c:pt>
                <c:pt idx="57">
                  <c:v>9.009748680784375</c:v>
                </c:pt>
                <c:pt idx="58">
                  <c:v>8.479190461246645</c:v>
                </c:pt>
                <c:pt idx="59">
                  <c:v>4.9448820371919515</c:v>
                </c:pt>
                <c:pt idx="60">
                  <c:v>4.802622859609685</c:v>
                </c:pt>
                <c:pt idx="61">
                  <c:v>1.7240936546967418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血液科</c:v>
                </c:pt>
                <c:pt idx="2">
                  <c:v>心病三科</c:v>
                </c:pt>
                <c:pt idx="3">
                  <c:v>泌尿外科</c:v>
                </c:pt>
                <c:pt idx="4">
                  <c:v>推拿科</c:v>
                </c:pt>
                <c:pt idx="5">
                  <c:v>小儿骨科</c:v>
                </c:pt>
                <c:pt idx="6">
                  <c:v>乳腺甲状腺外科</c:v>
                </c:pt>
                <c:pt idx="7">
                  <c:v>显微骨科</c:v>
                </c:pt>
                <c:pt idx="8">
                  <c:v>美容皮肤科</c:v>
                </c:pt>
                <c:pt idx="9">
                  <c:v>脑病三科</c:v>
                </c:pt>
                <c:pt idx="10">
                  <c:v>创伤骨科</c:v>
                </c:pt>
                <c:pt idx="11">
                  <c:v>肿瘤内科</c:v>
                </c:pt>
                <c:pt idx="12">
                  <c:v>内分泌科</c:v>
                </c:pt>
                <c:pt idx="13">
                  <c:v>医院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东区重症医学科</c:v>
                </c:pt>
                <c:pt idx="17">
                  <c:v>产科</c:v>
                </c:pt>
                <c:pt idx="18">
                  <c:v>肝胆外科</c:v>
                </c:pt>
                <c:pt idx="19">
                  <c:v>妇二科</c:v>
                </c:pt>
                <c:pt idx="20">
                  <c:v>脾胃病科</c:v>
                </c:pt>
                <c:pt idx="21">
                  <c:v>肝病科</c:v>
                </c:pt>
                <c:pt idx="22">
                  <c:v>妇科妇二科合并</c:v>
                </c:pt>
                <c:pt idx="23">
                  <c:v>眼科</c:v>
                </c:pt>
                <c:pt idx="24">
                  <c:v>针灸科</c:v>
                </c:pt>
                <c:pt idx="25">
                  <c:v>治未病中心</c:v>
                </c:pt>
                <c:pt idx="26">
                  <c:v>皮肤科</c:v>
                </c:pt>
                <c:pt idx="27">
                  <c:v>东区肾病科</c:v>
                </c:pt>
                <c:pt idx="28">
                  <c:v>老年医学科</c:v>
                </c:pt>
                <c:pt idx="29">
                  <c:v>综合内科</c:v>
                </c:pt>
                <c:pt idx="30">
                  <c:v>妇科</c:v>
                </c:pt>
                <c:pt idx="31">
                  <c:v>关节骨科</c:v>
                </c:pt>
                <c:pt idx="32">
                  <c:v>肾病科</c:v>
                </c:pt>
                <c:pt idx="33">
                  <c:v>中医经典科</c:v>
                </c:pt>
                <c:pt idx="34">
                  <c:v>神经外科</c:v>
                </c:pt>
                <c:pt idx="35">
                  <c:v>心病一科</c:v>
                </c:pt>
                <c:pt idx="36">
                  <c:v>胸外科</c:v>
                </c:pt>
                <c:pt idx="37">
                  <c:v>周围血管科</c:v>
                </c:pt>
                <c:pt idx="38">
                  <c:v>儿科</c:v>
                </c:pt>
                <c:pt idx="39">
                  <c:v>神经内科</c:v>
                </c:pt>
                <c:pt idx="40">
                  <c:v>肛肠科</c:v>
                </c:pt>
                <c:pt idx="41">
                  <c:v>心病四科</c:v>
                </c:pt>
                <c:pt idx="42">
                  <c:v>普通外科</c:v>
                </c:pt>
                <c:pt idx="43">
                  <c:v>脊柱骨科</c:v>
                </c:pt>
                <c:pt idx="44">
                  <c:v>口腔科</c:v>
                </c:pt>
                <c:pt idx="45">
                  <c:v>肾脏内科</c:v>
                </c:pt>
                <c:pt idx="46">
                  <c:v>耳鼻喉科</c:v>
                </c:pt>
                <c:pt idx="47">
                  <c:v>骨科</c:v>
                </c:pt>
                <c:pt idx="48">
                  <c:v>男科</c:v>
                </c:pt>
                <c:pt idx="49">
                  <c:v>呼吸内科</c:v>
                </c:pt>
                <c:pt idx="50">
                  <c:v>脑病二科</c:v>
                </c:pt>
                <c:pt idx="51">
                  <c:v>微创骨科</c:v>
                </c:pt>
                <c:pt idx="52">
                  <c:v>运动损伤骨科</c:v>
                </c:pt>
                <c:pt idx="53">
                  <c:v>小儿推拿科</c:v>
                </c:pt>
                <c:pt idx="54">
                  <c:v>风湿病科</c:v>
                </c:pt>
                <c:pt idx="55">
                  <c:v>重症医学科</c:v>
                </c:pt>
                <c:pt idx="56">
                  <c:v>西区重症医学科</c:v>
                </c:pt>
                <c:pt idx="57">
                  <c:v>心血管内科</c:v>
                </c:pt>
                <c:pt idx="58">
                  <c:v>康复科</c:v>
                </c:pt>
                <c:pt idx="59">
                  <c:v>中医外治中心</c:v>
                </c:pt>
                <c:pt idx="60">
                  <c:v>脑病一科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98.66016499457817</c:v>
                </c:pt>
                <c:pt idx="2">
                  <c:v>96.09035529926885</c:v>
                </c:pt>
                <c:pt idx="3">
                  <c:v>96.07118299619194</c:v>
                </c:pt>
                <c:pt idx="4">
                  <c:v>96.02912245216207</c:v>
                </c:pt>
                <c:pt idx="5">
                  <c:v>95.51051453669253</c:v>
                </c:pt>
                <c:pt idx="6">
                  <c:v>93.9589596776463</c:v>
                </c:pt>
                <c:pt idx="7">
                  <c:v>90.93505432967429</c:v>
                </c:pt>
                <c:pt idx="8">
                  <c:v>87.57077012101381</c:v>
                </c:pt>
                <c:pt idx="9">
                  <c:v>87.12470986232121</c:v>
                </c:pt>
                <c:pt idx="10">
                  <c:v>86.32308657417504</c:v>
                </c:pt>
                <c:pt idx="11">
                  <c:v>85.98218811476337</c:v>
                </c:pt>
                <c:pt idx="12">
                  <c:v>85.5057438463295</c:v>
                </c:pt>
                <c:pt idx="13">
                  <c:v>84.74509696260984</c:v>
                </c:pt>
                <c:pt idx="14">
                  <c:v>84.51467814504375</c:v>
                </c:pt>
                <c:pt idx="15">
                  <c:v>81.1044869802282</c:v>
                </c:pt>
                <c:pt idx="16">
                  <c:v>74.84700126797308</c:v>
                </c:pt>
                <c:pt idx="17">
                  <c:v>74.21057971248997</c:v>
                </c:pt>
                <c:pt idx="18">
                  <c:v>74.0530343102025</c:v>
                </c:pt>
                <c:pt idx="19">
                  <c:v>72.92449868151118</c:v>
                </c:pt>
                <c:pt idx="20">
                  <c:v>72.40999816472895</c:v>
                </c:pt>
                <c:pt idx="21">
                  <c:v>72.12304852246513</c:v>
                </c:pt>
                <c:pt idx="22">
                  <c:v>71.55129783157876</c:v>
                </c:pt>
                <c:pt idx="23">
                  <c:v>71.37559794206477</c:v>
                </c:pt>
                <c:pt idx="24">
                  <c:v>70.70288369135469</c:v>
                </c:pt>
                <c:pt idx="25">
                  <c:v>70.27186722542498</c:v>
                </c:pt>
                <c:pt idx="26">
                  <c:v>67.39210737064744</c:v>
                </c:pt>
                <c:pt idx="27">
                  <c:v>66.72746773592074</c:v>
                </c:pt>
                <c:pt idx="28">
                  <c:v>66.71411520223798</c:v>
                </c:pt>
                <c:pt idx="29">
                  <c:v>66.14992585237219</c:v>
                </c:pt>
                <c:pt idx="30">
                  <c:v>65.50223435544973</c:v>
                </c:pt>
                <c:pt idx="31">
                  <c:v>64.52525735250562</c:v>
                </c:pt>
                <c:pt idx="32">
                  <c:v>64.28705119143181</c:v>
                </c:pt>
                <c:pt idx="33">
                  <c:v>61.65712323047079</c:v>
                </c:pt>
                <c:pt idx="34">
                  <c:v>54.75347017781161</c:v>
                </c:pt>
                <c:pt idx="35">
                  <c:v>51.70203300552463</c:v>
                </c:pt>
                <c:pt idx="36">
                  <c:v>50.87202344568356</c:v>
                </c:pt>
                <c:pt idx="37">
                  <c:v>50.75723001215037</c:v>
                </c:pt>
                <c:pt idx="38">
                  <c:v>49.13234544818067</c:v>
                </c:pt>
                <c:pt idx="39">
                  <c:v>48.477792275408774</c:v>
                </c:pt>
                <c:pt idx="40">
                  <c:v>47.86602741601158</c:v>
                </c:pt>
                <c:pt idx="41">
                  <c:v>46.82823814361279</c:v>
                </c:pt>
                <c:pt idx="42">
                  <c:v>46.79736608164183</c:v>
                </c:pt>
                <c:pt idx="43">
                  <c:v>42.54360174013789</c:v>
                </c:pt>
                <c:pt idx="44">
                  <c:v>41.71986223729087</c:v>
                </c:pt>
                <c:pt idx="45">
                  <c:v>31.705414069360188</c:v>
                </c:pt>
                <c:pt idx="46">
                  <c:v>29.711665838655563</c:v>
                </c:pt>
                <c:pt idx="47">
                  <c:v>19.42208765144302</c:v>
                </c:pt>
                <c:pt idx="48">
                  <c:v>17.8954032859103</c:v>
                </c:pt>
                <c:pt idx="49">
                  <c:v>17.874719453065385</c:v>
                </c:pt>
                <c:pt idx="50">
                  <c:v>17.813871401287575</c:v>
                </c:pt>
                <c:pt idx="51">
                  <c:v>17.74968801860799</c:v>
                </c:pt>
                <c:pt idx="52">
                  <c:v>17.69397924650589</c:v>
                </c:pt>
                <c:pt idx="53">
                  <c:v>16.983972678883923</c:v>
                </c:pt>
                <c:pt idx="54">
                  <c:v>10.285154884657862</c:v>
                </c:pt>
                <c:pt idx="55">
                  <c:v>9.354190706095947</c:v>
                </c:pt>
                <c:pt idx="56">
                  <c:v>8.752235402920022</c:v>
                </c:pt>
                <c:pt idx="57">
                  <c:v>8.460772015903245</c:v>
                </c:pt>
                <c:pt idx="58">
                  <c:v>5.713455181367005</c:v>
                </c:pt>
                <c:pt idx="59">
                  <c:v>3.9875227412561203</c:v>
                </c:pt>
                <c:pt idx="60">
                  <c:v>2.1166260615398214</c:v>
                </c:pt>
                <c:pt idx="61">
                  <c:v>0.18228441055144012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脑病二科</c:v>
                </c:pt>
                <c:pt idx="2">
                  <c:v>肿瘤内科</c:v>
                </c:pt>
                <c:pt idx="3">
                  <c:v>神经外科</c:v>
                </c:pt>
                <c:pt idx="4">
                  <c:v>美容皮肤科</c:v>
                </c:pt>
                <c:pt idx="5">
                  <c:v>关节骨科</c:v>
                </c:pt>
                <c:pt idx="6">
                  <c:v>脑病一科</c:v>
                </c:pt>
                <c:pt idx="7">
                  <c:v>皮肤科</c:v>
                </c:pt>
                <c:pt idx="8">
                  <c:v>推拿科</c:v>
                </c:pt>
                <c:pt idx="9">
                  <c:v>肝胆外科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脊柱骨科</c:v>
                </c:pt>
                <c:pt idx="13">
                  <c:v>男科</c:v>
                </c:pt>
                <c:pt idx="14">
                  <c:v>综合内科</c:v>
                </c:pt>
                <c:pt idx="15">
                  <c:v>肛肠科</c:v>
                </c:pt>
                <c:pt idx="16">
                  <c:v>脾胃病科</c:v>
                </c:pt>
                <c:pt idx="17">
                  <c:v>消化内科</c:v>
                </c:pt>
                <c:pt idx="18">
                  <c:v>东区肾病科</c:v>
                </c:pt>
                <c:pt idx="19">
                  <c:v>老年医学科</c:v>
                </c:pt>
                <c:pt idx="20">
                  <c:v>小儿骨科</c:v>
                </c:pt>
                <c:pt idx="21">
                  <c:v>乳腺甲状腺外科</c:v>
                </c:pt>
                <c:pt idx="22">
                  <c:v>治未病中心</c:v>
                </c:pt>
                <c:pt idx="23">
                  <c:v>针灸科</c:v>
                </c:pt>
                <c:pt idx="24">
                  <c:v>中医外治中心</c:v>
                </c:pt>
                <c:pt idx="25">
                  <c:v>心病四科</c:v>
                </c:pt>
                <c:pt idx="26">
                  <c:v>运动损伤骨科</c:v>
                </c:pt>
                <c:pt idx="27">
                  <c:v>眼科</c:v>
                </c:pt>
                <c:pt idx="28">
                  <c:v>儿科</c:v>
                </c:pt>
                <c:pt idx="29">
                  <c:v>微创骨科</c:v>
                </c:pt>
                <c:pt idx="30">
                  <c:v>肾病科</c:v>
                </c:pt>
                <c:pt idx="31">
                  <c:v>中医经典科</c:v>
                </c:pt>
                <c:pt idx="32">
                  <c:v>骨科</c:v>
                </c:pt>
                <c:pt idx="33">
                  <c:v>康复科</c:v>
                </c:pt>
                <c:pt idx="34">
                  <c:v>肝病科</c:v>
                </c:pt>
                <c:pt idx="35">
                  <c:v>普通外科</c:v>
                </c:pt>
                <c:pt idx="36">
                  <c:v>胸外科</c:v>
                </c:pt>
                <c:pt idx="37">
                  <c:v>妇科</c:v>
                </c:pt>
                <c:pt idx="38">
                  <c:v>心血管内科</c:v>
                </c:pt>
                <c:pt idx="39">
                  <c:v>妇二科</c:v>
                </c:pt>
                <c:pt idx="40">
                  <c:v>医院</c:v>
                </c:pt>
                <c:pt idx="41">
                  <c:v>泌尿外科</c:v>
                </c:pt>
                <c:pt idx="42">
                  <c:v>肾脏内科</c:v>
                </c:pt>
                <c:pt idx="43">
                  <c:v>呼吸内科</c:v>
                </c:pt>
                <c:pt idx="44">
                  <c:v>显微骨科</c:v>
                </c:pt>
                <c:pt idx="45">
                  <c:v>重症医学科</c:v>
                </c:pt>
                <c:pt idx="46">
                  <c:v>周围血管科</c:v>
                </c:pt>
                <c:pt idx="47">
                  <c:v>血液科</c:v>
                </c:pt>
                <c:pt idx="48">
                  <c:v>耳鼻喉科</c:v>
                </c:pt>
                <c:pt idx="49">
                  <c:v>创伤骨科</c:v>
                </c:pt>
                <c:pt idx="50">
                  <c:v>脾胃科消化科合并</c:v>
                </c:pt>
                <c:pt idx="51">
                  <c:v>风湿病科</c:v>
                </c:pt>
                <c:pt idx="52">
                  <c:v>西区重症医学科</c:v>
                </c:pt>
                <c:pt idx="53">
                  <c:v>东区重症医学科</c:v>
                </c:pt>
                <c:pt idx="54">
                  <c:v>脑病三科</c:v>
                </c:pt>
                <c:pt idx="55">
                  <c:v>口腔科</c:v>
                </c:pt>
                <c:pt idx="56">
                  <c:v>小儿推拿科</c:v>
                </c:pt>
                <c:pt idx="57">
                  <c:v>内分泌科</c:v>
                </c:pt>
                <c:pt idx="58">
                  <c:v>产科</c:v>
                </c:pt>
                <c:pt idx="59">
                  <c:v>神经内科</c:v>
                </c:pt>
                <c:pt idx="60">
                  <c:v>心病一科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96.72079072798196</c:v>
                </c:pt>
                <c:pt idx="1">
                  <c:v>96.31690939822792</c:v>
                </c:pt>
                <c:pt idx="2">
                  <c:v>96.04384460585558</c:v>
                </c:pt>
                <c:pt idx="3">
                  <c:v>94.77542761939685</c:v>
                </c:pt>
                <c:pt idx="4">
                  <c:v>93.50382213940878</c:v>
                </c:pt>
                <c:pt idx="5">
                  <c:v>93.24232142635296</c:v>
                </c:pt>
                <c:pt idx="6">
                  <c:v>91.9314271343973</c:v>
                </c:pt>
                <c:pt idx="7">
                  <c:v>91.12675802221794</c:v>
                </c:pt>
                <c:pt idx="8">
                  <c:v>90.29214622903193</c:v>
                </c:pt>
                <c:pt idx="9">
                  <c:v>89.93499836431805</c:v>
                </c:pt>
                <c:pt idx="10">
                  <c:v>82.37777182558087</c:v>
                </c:pt>
                <c:pt idx="11">
                  <c:v>81.35377855424377</c:v>
                </c:pt>
                <c:pt idx="12">
                  <c:v>81.1393394725361</c:v>
                </c:pt>
                <c:pt idx="13">
                  <c:v>80.69890017798704</c:v>
                </c:pt>
                <c:pt idx="14">
                  <c:v>79.27044755688917</c:v>
                </c:pt>
                <c:pt idx="15">
                  <c:v>77.08504077616116</c:v>
                </c:pt>
                <c:pt idx="16">
                  <c:v>71.96507634150942</c:v>
                </c:pt>
                <c:pt idx="17">
                  <c:v>71.09547673975743</c:v>
                </c:pt>
                <c:pt idx="18">
                  <c:v>68.54592775211378</c:v>
                </c:pt>
                <c:pt idx="19">
                  <c:v>65.86894210295742</c:v>
                </c:pt>
                <c:pt idx="20">
                  <c:v>65.19234907900628</c:v>
                </c:pt>
                <c:pt idx="21">
                  <c:v>63.50479009050682</c:v>
                </c:pt>
                <c:pt idx="22">
                  <c:v>61.474539998160395</c:v>
                </c:pt>
                <c:pt idx="23">
                  <c:v>61.31784187196057</c:v>
                </c:pt>
                <c:pt idx="24">
                  <c:v>58.614792040083906</c:v>
                </c:pt>
                <c:pt idx="25">
                  <c:v>58.17987847066968</c:v>
                </c:pt>
                <c:pt idx="26">
                  <c:v>55.56869695590538</c:v>
                </c:pt>
                <c:pt idx="27">
                  <c:v>53.660306120274505</c:v>
                </c:pt>
                <c:pt idx="28">
                  <c:v>51.934174772433096</c:v>
                </c:pt>
                <c:pt idx="29">
                  <c:v>49.728389250199065</c:v>
                </c:pt>
                <c:pt idx="30">
                  <c:v>48.6105162349467</c:v>
                </c:pt>
                <c:pt idx="31">
                  <c:v>48.107599532850756</c:v>
                </c:pt>
                <c:pt idx="32">
                  <c:v>47.478377384645796</c:v>
                </c:pt>
                <c:pt idx="33">
                  <c:v>44.39325994263472</c:v>
                </c:pt>
                <c:pt idx="34">
                  <c:v>41.73595438650848</c:v>
                </c:pt>
                <c:pt idx="35">
                  <c:v>39.01067596944407</c:v>
                </c:pt>
                <c:pt idx="36">
                  <c:v>38.74495514629719</c:v>
                </c:pt>
                <c:pt idx="37">
                  <c:v>36.568490930733134</c:v>
                </c:pt>
                <c:pt idx="38">
                  <c:v>36.17766979403747</c:v>
                </c:pt>
                <c:pt idx="39">
                  <c:v>35.059805990458415</c:v>
                </c:pt>
                <c:pt idx="40">
                  <c:v>34.56020716040247</c:v>
                </c:pt>
                <c:pt idx="41">
                  <c:v>33.02719760380823</c:v>
                </c:pt>
                <c:pt idx="42">
                  <c:v>32.349852084755845</c:v>
                </c:pt>
                <c:pt idx="43">
                  <c:v>31.549791896416714</c:v>
                </c:pt>
                <c:pt idx="44">
                  <c:v>31.06277260978294</c:v>
                </c:pt>
                <c:pt idx="45">
                  <c:v>28.499275899271616</c:v>
                </c:pt>
                <c:pt idx="46">
                  <c:v>26.78060923415122</c:v>
                </c:pt>
                <c:pt idx="47">
                  <c:v>23.363409059677153</c:v>
                </c:pt>
                <c:pt idx="48">
                  <c:v>22.593084995435532</c:v>
                </c:pt>
                <c:pt idx="49">
                  <c:v>12.138060884854273</c:v>
                </c:pt>
                <c:pt idx="50">
                  <c:v>9.99432618559526</c:v>
                </c:pt>
                <c:pt idx="51">
                  <c:v>9.76481868134249</c:v>
                </c:pt>
                <c:pt idx="52">
                  <c:v>9.610944449633108</c:v>
                </c:pt>
                <c:pt idx="53">
                  <c:v>9.126090545834199</c:v>
                </c:pt>
                <c:pt idx="54">
                  <c:v>8.748491126659207</c:v>
                </c:pt>
                <c:pt idx="55">
                  <c:v>8.359071230065807</c:v>
                </c:pt>
                <c:pt idx="56">
                  <c:v>8.123860627894807</c:v>
                </c:pt>
                <c:pt idx="57">
                  <c:v>6.619912762373792</c:v>
                </c:pt>
                <c:pt idx="58">
                  <c:v>6.406724855727597</c:v>
                </c:pt>
                <c:pt idx="59">
                  <c:v>3.295202176682155</c:v>
                </c:pt>
                <c:pt idx="60">
                  <c:v>0.6218838985967201</c:v>
                </c:pt>
                <c:pt idx="61">
                  <c:v>0.2726579690133679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肾脏内科</c:v>
                </c:pt>
                <c:pt idx="2">
                  <c:v>心病三科</c:v>
                </c:pt>
                <c:pt idx="3">
                  <c:v>内分泌科</c:v>
                </c:pt>
                <c:pt idx="4">
                  <c:v>皮肤科</c:v>
                </c:pt>
                <c:pt idx="5">
                  <c:v>泌尿外科</c:v>
                </c:pt>
                <c:pt idx="6">
                  <c:v>东区重症医学科</c:v>
                </c:pt>
                <c:pt idx="7">
                  <c:v>男科</c:v>
                </c:pt>
                <c:pt idx="8">
                  <c:v>显微骨科</c:v>
                </c:pt>
                <c:pt idx="9">
                  <c:v>西区重症医学科</c:v>
                </c:pt>
                <c:pt idx="10">
                  <c:v>妇科</c:v>
                </c:pt>
                <c:pt idx="11">
                  <c:v>周围血管科</c:v>
                </c:pt>
                <c:pt idx="12">
                  <c:v>胸外科</c:v>
                </c:pt>
                <c:pt idx="13">
                  <c:v>肛肠科</c:v>
                </c:pt>
                <c:pt idx="14">
                  <c:v>心病四科</c:v>
                </c:pt>
                <c:pt idx="15">
                  <c:v>骨科</c:v>
                </c:pt>
                <c:pt idx="16">
                  <c:v>耳鼻喉科</c:v>
                </c:pt>
                <c:pt idx="17">
                  <c:v>肾病科</c:v>
                </c:pt>
                <c:pt idx="18">
                  <c:v>脑病一科</c:v>
                </c:pt>
                <c:pt idx="19">
                  <c:v>肝病科</c:v>
                </c:pt>
                <c:pt idx="20">
                  <c:v>儿科</c:v>
                </c:pt>
                <c:pt idx="21">
                  <c:v>妇科妇二科合并</c:v>
                </c:pt>
                <c:pt idx="22">
                  <c:v>神经内科</c:v>
                </c:pt>
                <c:pt idx="23">
                  <c:v>脾胃科消化科合并</c:v>
                </c:pt>
                <c:pt idx="24">
                  <c:v>肿瘤内科</c:v>
                </c:pt>
                <c:pt idx="25">
                  <c:v>治未病中心</c:v>
                </c:pt>
                <c:pt idx="26">
                  <c:v>肝胆外科</c:v>
                </c:pt>
                <c:pt idx="27">
                  <c:v>神经外科</c:v>
                </c:pt>
                <c:pt idx="28">
                  <c:v>美容皮肤科</c:v>
                </c:pt>
                <c:pt idx="29">
                  <c:v>脾胃病科</c:v>
                </c:pt>
                <c:pt idx="30">
                  <c:v>心病一科</c:v>
                </c:pt>
                <c:pt idx="31">
                  <c:v>重症医学科</c:v>
                </c:pt>
                <c:pt idx="32">
                  <c:v>创伤骨科</c:v>
                </c:pt>
                <c:pt idx="33">
                  <c:v>小儿推拿科</c:v>
                </c:pt>
                <c:pt idx="34">
                  <c:v>中医经典科</c:v>
                </c:pt>
                <c:pt idx="35">
                  <c:v>针灸科</c:v>
                </c:pt>
                <c:pt idx="36">
                  <c:v>综合内科</c:v>
                </c:pt>
                <c:pt idx="37">
                  <c:v>风湿病科</c:v>
                </c:pt>
                <c:pt idx="38">
                  <c:v>推拿科</c:v>
                </c:pt>
                <c:pt idx="39">
                  <c:v>乳腺甲状腺外科</c:v>
                </c:pt>
                <c:pt idx="40">
                  <c:v>眼科</c:v>
                </c:pt>
                <c:pt idx="41">
                  <c:v>东区肾病科</c:v>
                </c:pt>
                <c:pt idx="42">
                  <c:v>关节骨科</c:v>
                </c:pt>
                <c:pt idx="43">
                  <c:v>呼吸内科</c:v>
                </c:pt>
                <c:pt idx="44">
                  <c:v>运动损伤骨科</c:v>
                </c:pt>
                <c:pt idx="45">
                  <c:v>身心医学科</c:v>
                </c:pt>
                <c:pt idx="46">
                  <c:v>普通外科</c:v>
                </c:pt>
                <c:pt idx="47">
                  <c:v>心病二科</c:v>
                </c:pt>
                <c:pt idx="48">
                  <c:v>心血管内科</c:v>
                </c:pt>
                <c:pt idx="49">
                  <c:v>小儿骨科</c:v>
                </c:pt>
                <c:pt idx="50">
                  <c:v>产科</c:v>
                </c:pt>
                <c:pt idx="51">
                  <c:v>中医外治中心</c:v>
                </c:pt>
                <c:pt idx="52">
                  <c:v>口腔科</c:v>
                </c:pt>
                <c:pt idx="53">
                  <c:v>老年医学科</c:v>
                </c:pt>
                <c:pt idx="54">
                  <c:v>血液科</c:v>
                </c:pt>
                <c:pt idx="55">
                  <c:v>医院</c:v>
                </c:pt>
                <c:pt idx="56">
                  <c:v>微创骨科</c:v>
                </c:pt>
                <c:pt idx="57">
                  <c:v>脊柱骨科</c:v>
                </c:pt>
                <c:pt idx="58">
                  <c:v>脑病二科</c:v>
                </c:pt>
                <c:pt idx="59">
                  <c:v>脑病三科</c:v>
                </c:pt>
                <c:pt idx="60">
                  <c:v>妇二科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98.43277151758342</c:v>
                </c:pt>
                <c:pt idx="2">
                  <c:v>97.9265505507338</c:v>
                </c:pt>
                <c:pt idx="3">
                  <c:v>90.7728230873877</c:v>
                </c:pt>
                <c:pt idx="4">
                  <c:v>90.74311374384367</c:v>
                </c:pt>
                <c:pt idx="5">
                  <c:v>90.61820569620248</c:v>
                </c:pt>
                <c:pt idx="6">
                  <c:v>90.50554140544516</c:v>
                </c:pt>
                <c:pt idx="7">
                  <c:v>90.00523630610894</c:v>
                </c:pt>
                <c:pt idx="8">
                  <c:v>85.00714150238139</c:v>
                </c:pt>
                <c:pt idx="9">
                  <c:v>84.9190720095713</c:v>
                </c:pt>
                <c:pt idx="10">
                  <c:v>80.84835659268717</c:v>
                </c:pt>
                <c:pt idx="11">
                  <c:v>78.14626104351477</c:v>
                </c:pt>
                <c:pt idx="12">
                  <c:v>74.67633039062865</c:v>
                </c:pt>
                <c:pt idx="13">
                  <c:v>73.82100790836891</c:v>
                </c:pt>
                <c:pt idx="14">
                  <c:v>72.40319732303135</c:v>
                </c:pt>
                <c:pt idx="15">
                  <c:v>71.51144796429602</c:v>
                </c:pt>
                <c:pt idx="16">
                  <c:v>71.055848243637</c:v>
                </c:pt>
                <c:pt idx="17">
                  <c:v>65.34867374351106</c:v>
                </c:pt>
                <c:pt idx="18">
                  <c:v>64.45930862160631</c:v>
                </c:pt>
                <c:pt idx="19">
                  <c:v>64.31645365766067</c:v>
                </c:pt>
                <c:pt idx="20">
                  <c:v>63.58474816941583</c:v>
                </c:pt>
                <c:pt idx="21">
                  <c:v>60.42541465980371</c:v>
                </c:pt>
                <c:pt idx="22">
                  <c:v>60.375526911879135</c:v>
                </c:pt>
                <c:pt idx="23">
                  <c:v>59.80181783674364</c:v>
                </c:pt>
                <c:pt idx="24">
                  <c:v>59.68860767520876</c:v>
                </c:pt>
                <c:pt idx="25">
                  <c:v>54.729600383470405</c:v>
                </c:pt>
                <c:pt idx="26">
                  <c:v>53.19573537985755</c:v>
                </c:pt>
                <c:pt idx="27">
                  <c:v>52.70443034025289</c:v>
                </c:pt>
                <c:pt idx="28">
                  <c:v>49.74995986343434</c:v>
                </c:pt>
                <c:pt idx="29">
                  <c:v>49.324171450760936</c:v>
                </c:pt>
                <c:pt idx="30">
                  <c:v>49.299593645346356</c:v>
                </c:pt>
                <c:pt idx="31">
                  <c:v>48.08943917843016</c:v>
                </c:pt>
                <c:pt idx="32">
                  <c:v>48.06348880832415</c:v>
                </c:pt>
                <c:pt idx="33">
                  <c:v>44.29824512408554</c:v>
                </c:pt>
                <c:pt idx="34">
                  <c:v>43.8400901536366</c:v>
                </c:pt>
                <c:pt idx="35">
                  <c:v>42.04135049260793</c:v>
                </c:pt>
                <c:pt idx="36">
                  <c:v>39.10969175021811</c:v>
                </c:pt>
                <c:pt idx="37">
                  <c:v>37.56573357100623</c:v>
                </c:pt>
                <c:pt idx="38">
                  <c:v>35.93190464319521</c:v>
                </c:pt>
                <c:pt idx="39">
                  <c:v>35.5259076150539</c:v>
                </c:pt>
                <c:pt idx="40">
                  <c:v>35.07510323941102</c:v>
                </c:pt>
                <c:pt idx="41">
                  <c:v>25.289796773186247</c:v>
                </c:pt>
                <c:pt idx="42">
                  <c:v>25.158592432172636</c:v>
                </c:pt>
                <c:pt idx="43">
                  <c:v>23.99649961346523</c:v>
                </c:pt>
                <c:pt idx="44">
                  <c:v>23.874891982301712</c:v>
                </c:pt>
                <c:pt idx="45">
                  <c:v>22.45229125406948</c:v>
                </c:pt>
                <c:pt idx="46">
                  <c:v>17.843577346229605</c:v>
                </c:pt>
                <c:pt idx="47">
                  <c:v>17.470202226453004</c:v>
                </c:pt>
                <c:pt idx="48">
                  <c:v>17.35808672924894</c:v>
                </c:pt>
                <c:pt idx="49">
                  <c:v>15.510475306962904</c:v>
                </c:pt>
                <c:pt idx="50">
                  <c:v>14.85952263970039</c:v>
                </c:pt>
                <c:pt idx="51">
                  <c:v>14.541985300810694</c:v>
                </c:pt>
                <c:pt idx="52">
                  <c:v>13.899810290554267</c:v>
                </c:pt>
                <c:pt idx="53">
                  <c:v>13.003077271393826</c:v>
                </c:pt>
                <c:pt idx="54">
                  <c:v>11.665743548298904</c:v>
                </c:pt>
                <c:pt idx="55">
                  <c:v>11.293543923812805</c:v>
                </c:pt>
                <c:pt idx="56">
                  <c:v>10.605087883350711</c:v>
                </c:pt>
                <c:pt idx="57">
                  <c:v>10.199231752313388</c:v>
                </c:pt>
                <c:pt idx="58">
                  <c:v>10.169663009557597</c:v>
                </c:pt>
                <c:pt idx="59">
                  <c:v>9.277431922221773</c:v>
                </c:pt>
                <c:pt idx="60">
                  <c:v>6.275797361950209</c:v>
                </c:pt>
                <c:pt idx="61">
                  <c:v>0.6741103270979802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胸外科</c:v>
                </c:pt>
                <c:pt idx="2">
                  <c:v>皮肤科</c:v>
                </c:pt>
                <c:pt idx="3">
                  <c:v>脾胃科消化科合并</c:v>
                </c:pt>
                <c:pt idx="4">
                  <c:v>东区重症医学科</c:v>
                </c:pt>
                <c:pt idx="5">
                  <c:v>康复科</c:v>
                </c:pt>
                <c:pt idx="6">
                  <c:v>脑病一科</c:v>
                </c:pt>
                <c:pt idx="7">
                  <c:v>西区重症医学科</c:v>
                </c:pt>
                <c:pt idx="8">
                  <c:v>心病一科</c:v>
                </c:pt>
                <c:pt idx="9">
                  <c:v>骨科</c:v>
                </c:pt>
                <c:pt idx="10">
                  <c:v>眼科</c:v>
                </c:pt>
                <c:pt idx="11">
                  <c:v>心病四科</c:v>
                </c:pt>
                <c:pt idx="12">
                  <c:v>脑病三科</c:v>
                </c:pt>
                <c:pt idx="13">
                  <c:v>运动损伤骨科</c:v>
                </c:pt>
                <c:pt idx="14">
                  <c:v>肾脏内科</c:v>
                </c:pt>
                <c:pt idx="15">
                  <c:v>脾胃病科</c:v>
                </c:pt>
                <c:pt idx="16">
                  <c:v>产科</c:v>
                </c:pt>
                <c:pt idx="17">
                  <c:v>神经内科</c:v>
                </c:pt>
                <c:pt idx="18">
                  <c:v>中医经典科</c:v>
                </c:pt>
                <c:pt idx="19">
                  <c:v>周围血管科</c:v>
                </c:pt>
                <c:pt idx="20">
                  <c:v>儿科</c:v>
                </c:pt>
                <c:pt idx="21">
                  <c:v>小儿推拿科</c:v>
                </c:pt>
                <c:pt idx="22">
                  <c:v>妇科</c:v>
                </c:pt>
                <c:pt idx="23">
                  <c:v>神经外科</c:v>
                </c:pt>
                <c:pt idx="24">
                  <c:v>治未病中心</c:v>
                </c:pt>
                <c:pt idx="25">
                  <c:v>内分泌科</c:v>
                </c:pt>
                <c:pt idx="26">
                  <c:v>乳腺甲状腺外科</c:v>
                </c:pt>
                <c:pt idx="27">
                  <c:v>风湿病科</c:v>
                </c:pt>
                <c:pt idx="28">
                  <c:v>肝胆外科</c:v>
                </c:pt>
                <c:pt idx="29">
                  <c:v>肝病科</c:v>
                </c:pt>
                <c:pt idx="30">
                  <c:v>推拿科</c:v>
                </c:pt>
                <c:pt idx="31">
                  <c:v>综合内科</c:v>
                </c:pt>
                <c:pt idx="32">
                  <c:v>显微骨科</c:v>
                </c:pt>
                <c:pt idx="33">
                  <c:v>消化内科</c:v>
                </c:pt>
                <c:pt idx="34">
                  <c:v>耳鼻喉科</c:v>
                </c:pt>
                <c:pt idx="35">
                  <c:v>心病三科</c:v>
                </c:pt>
                <c:pt idx="36">
                  <c:v>肛肠科</c:v>
                </c:pt>
                <c:pt idx="37">
                  <c:v>肾病科</c:v>
                </c:pt>
                <c:pt idx="38">
                  <c:v>微创骨科</c:v>
                </c:pt>
                <c:pt idx="39">
                  <c:v>呼吸内科</c:v>
                </c:pt>
                <c:pt idx="40">
                  <c:v>身心医学科</c:v>
                </c:pt>
                <c:pt idx="41">
                  <c:v>口腔科</c:v>
                </c:pt>
                <c:pt idx="42">
                  <c:v>中医外治中心</c:v>
                </c:pt>
                <c:pt idx="43">
                  <c:v>针灸科</c:v>
                </c:pt>
                <c:pt idx="44">
                  <c:v>小儿骨科</c:v>
                </c:pt>
                <c:pt idx="45">
                  <c:v>重症医学科</c:v>
                </c:pt>
                <c:pt idx="46">
                  <c:v>肿瘤内科</c:v>
                </c:pt>
                <c:pt idx="47">
                  <c:v>心血管内科</c:v>
                </c:pt>
                <c:pt idx="48">
                  <c:v>东区肾病科</c:v>
                </c:pt>
                <c:pt idx="49">
                  <c:v>关节骨科</c:v>
                </c:pt>
                <c:pt idx="50">
                  <c:v>美容皮肤科</c:v>
                </c:pt>
                <c:pt idx="51">
                  <c:v>男科</c:v>
                </c:pt>
                <c:pt idx="52">
                  <c:v>普通外科</c:v>
                </c:pt>
                <c:pt idx="53">
                  <c:v>妇二科</c:v>
                </c:pt>
                <c:pt idx="54">
                  <c:v>老年医学科</c:v>
                </c:pt>
                <c:pt idx="55">
                  <c:v>脑病二科</c:v>
                </c:pt>
                <c:pt idx="56">
                  <c:v>创伤骨科</c:v>
                </c:pt>
                <c:pt idx="57">
                  <c:v>妇科妇二科合并</c:v>
                </c:pt>
                <c:pt idx="58">
                  <c:v>血液科</c:v>
                </c:pt>
                <c:pt idx="59">
                  <c:v>心病二科</c:v>
                </c:pt>
                <c:pt idx="60">
                  <c:v>脊柱骨科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40.016220527026576</c:v>
                </c:pt>
                <c:pt idx="2">
                  <c:v>10.153082678204782</c:v>
                </c:pt>
                <c:pt idx="3">
                  <c:v>6.57635214804592</c:v>
                </c:pt>
                <c:pt idx="4">
                  <c:v>6.35014954850891</c:v>
                </c:pt>
                <c:pt idx="5">
                  <c:v>4.767574960493106</c:v>
                </c:pt>
                <c:pt idx="6">
                  <c:v>4.395230173580647</c:v>
                </c:pt>
                <c:pt idx="7">
                  <c:v>3.758130395405883</c:v>
                </c:pt>
                <c:pt idx="8">
                  <c:v>1.8451517035916194</c:v>
                </c:pt>
                <c:pt idx="9">
                  <c:v>1.7995825006976116</c:v>
                </c:pt>
                <c:pt idx="10">
                  <c:v>1.7527760421312737</c:v>
                </c:pt>
                <c:pt idx="11">
                  <c:v>1.6400930760480188</c:v>
                </c:pt>
                <c:pt idx="12">
                  <c:v>1.6142119449987797</c:v>
                </c:pt>
                <c:pt idx="13">
                  <c:v>1.4347173514518183</c:v>
                </c:pt>
                <c:pt idx="14">
                  <c:v>1.4083506008445907</c:v>
                </c:pt>
                <c:pt idx="15">
                  <c:v>1.2413095636692177</c:v>
                </c:pt>
                <c:pt idx="16">
                  <c:v>1.2368697552631702</c:v>
                </c:pt>
                <c:pt idx="17">
                  <c:v>1.230654200332966</c:v>
                </c:pt>
                <c:pt idx="18">
                  <c:v>1.1563639742835687</c:v>
                </c:pt>
                <c:pt idx="19">
                  <c:v>1.1135173249441819</c:v>
                </c:pt>
                <c:pt idx="20">
                  <c:v>1.1103778476920168</c:v>
                </c:pt>
                <c:pt idx="21">
                  <c:v>1.0851870826335575</c:v>
                </c:pt>
                <c:pt idx="22">
                  <c:v>0.9896071635697544</c:v>
                </c:pt>
                <c:pt idx="23">
                  <c:v>0.9709344716452961</c:v>
                </c:pt>
                <c:pt idx="24">
                  <c:v>0.9533492569538685</c:v>
                </c:pt>
                <c:pt idx="25">
                  <c:v>0.913065011978906</c:v>
                </c:pt>
                <c:pt idx="26">
                  <c:v>0.8061536866330428</c:v>
                </c:pt>
                <c:pt idx="27">
                  <c:v>0.8008013137539794</c:v>
                </c:pt>
                <c:pt idx="28">
                  <c:v>0.7749489756180443</c:v>
                </c:pt>
                <c:pt idx="29">
                  <c:v>0.7425267228803322</c:v>
                </c:pt>
                <c:pt idx="30">
                  <c:v>0.7388957555055755</c:v>
                </c:pt>
                <c:pt idx="31">
                  <c:v>0.7116724172195588</c:v>
                </c:pt>
                <c:pt idx="32">
                  <c:v>0.6969534584696214</c:v>
                </c:pt>
                <c:pt idx="33">
                  <c:v>0.6945805127276653</c:v>
                </c:pt>
                <c:pt idx="34">
                  <c:v>0.679535533690012</c:v>
                </c:pt>
                <c:pt idx="35">
                  <c:v>0.6722032061859116</c:v>
                </c:pt>
                <c:pt idx="36">
                  <c:v>0.6550441449394003</c:v>
                </c:pt>
                <c:pt idx="37">
                  <c:v>0.6057704130116814</c:v>
                </c:pt>
                <c:pt idx="38">
                  <c:v>0.6015385104576317</c:v>
                </c:pt>
                <c:pt idx="39">
                  <c:v>0.5945367363381486</c:v>
                </c:pt>
                <c:pt idx="40">
                  <c:v>0.5902651437879743</c:v>
                </c:pt>
                <c:pt idx="41">
                  <c:v>0.5870262175648356</c:v>
                </c:pt>
                <c:pt idx="42">
                  <c:v>0.5758803727649158</c:v>
                </c:pt>
                <c:pt idx="43">
                  <c:v>0.5562632650023389</c:v>
                </c:pt>
                <c:pt idx="44">
                  <c:v>0.5465045904965494</c:v>
                </c:pt>
                <c:pt idx="45">
                  <c:v>0.5406909905943569</c:v>
                </c:pt>
                <c:pt idx="46">
                  <c:v>0.5367268532766074</c:v>
                </c:pt>
                <c:pt idx="47">
                  <c:v>0.531685228828191</c:v>
                </c:pt>
                <c:pt idx="48">
                  <c:v>0.5312821974199685</c:v>
                </c:pt>
                <c:pt idx="49">
                  <c:v>0.5246804807791748</c:v>
                </c:pt>
                <c:pt idx="50">
                  <c:v>0.5183251849274472</c:v>
                </c:pt>
                <c:pt idx="51">
                  <c:v>0.4999751129857531</c:v>
                </c:pt>
                <c:pt idx="52">
                  <c:v>0.496678150028786</c:v>
                </c:pt>
                <c:pt idx="53">
                  <c:v>0.4841967717134848</c:v>
                </c:pt>
                <c:pt idx="54">
                  <c:v>0.46973438030830483</c:v>
                </c:pt>
                <c:pt idx="55">
                  <c:v>0.421908574664097</c:v>
                </c:pt>
                <c:pt idx="56">
                  <c:v>0.4209417509891868</c:v>
                </c:pt>
                <c:pt idx="57">
                  <c:v>0.405195557646348</c:v>
                </c:pt>
                <c:pt idx="58">
                  <c:v>0.40336245787336633</c:v>
                </c:pt>
                <c:pt idx="59">
                  <c:v>0.37434002355734913</c:v>
                </c:pt>
                <c:pt idx="60">
                  <c:v>0.3649453953523474</c:v>
                </c:pt>
                <c:pt idx="61">
                  <c:v>0.3629005249815236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脑病二科</c:v>
                </c:pt>
                <c:pt idx="2">
                  <c:v>肾病科</c:v>
                </c:pt>
                <c:pt idx="3">
                  <c:v>肿瘤内科</c:v>
                </c:pt>
                <c:pt idx="4">
                  <c:v>神经外科</c:v>
                </c:pt>
                <c:pt idx="5">
                  <c:v>普通外科</c:v>
                </c:pt>
                <c:pt idx="6">
                  <c:v>显微骨科</c:v>
                </c:pt>
                <c:pt idx="7">
                  <c:v>皮肤科</c:v>
                </c:pt>
                <c:pt idx="8">
                  <c:v>妇科妇二科合并</c:v>
                </c:pt>
                <c:pt idx="9">
                  <c:v>小儿骨科</c:v>
                </c:pt>
                <c:pt idx="10">
                  <c:v>妇科</c:v>
                </c:pt>
                <c:pt idx="11">
                  <c:v>泌尿外科</c:v>
                </c:pt>
                <c:pt idx="12">
                  <c:v>脑病三科</c:v>
                </c:pt>
                <c:pt idx="13">
                  <c:v>周围血管科</c:v>
                </c:pt>
                <c:pt idx="14">
                  <c:v>脾胃科消化科合并</c:v>
                </c:pt>
                <c:pt idx="15">
                  <c:v>关节骨科</c:v>
                </c:pt>
                <c:pt idx="16">
                  <c:v>胸外科</c:v>
                </c:pt>
                <c:pt idx="17">
                  <c:v>儿科</c:v>
                </c:pt>
                <c:pt idx="18">
                  <c:v>肝病科</c:v>
                </c:pt>
                <c:pt idx="19">
                  <c:v>脾胃病科</c:v>
                </c:pt>
                <c:pt idx="20">
                  <c:v>产科</c:v>
                </c:pt>
                <c:pt idx="21">
                  <c:v>肛肠科</c:v>
                </c:pt>
                <c:pt idx="22">
                  <c:v>心病四科</c:v>
                </c:pt>
                <c:pt idx="23">
                  <c:v>肾脏内科</c:v>
                </c:pt>
                <c:pt idx="24">
                  <c:v>消化内科</c:v>
                </c:pt>
                <c:pt idx="25">
                  <c:v>血液科</c:v>
                </c:pt>
                <c:pt idx="26">
                  <c:v>中医经典科</c:v>
                </c:pt>
                <c:pt idx="27">
                  <c:v>综合内科</c:v>
                </c:pt>
                <c:pt idx="28">
                  <c:v>呼吸内科</c:v>
                </c:pt>
                <c:pt idx="29">
                  <c:v>耳鼻喉科</c:v>
                </c:pt>
                <c:pt idx="30">
                  <c:v>男科</c:v>
                </c:pt>
                <c:pt idx="31">
                  <c:v>内分泌科</c:v>
                </c:pt>
                <c:pt idx="32">
                  <c:v>骨科</c:v>
                </c:pt>
                <c:pt idx="33">
                  <c:v>妇二科</c:v>
                </c:pt>
                <c:pt idx="34">
                  <c:v>小儿推拿科</c:v>
                </c:pt>
                <c:pt idx="35">
                  <c:v>脑病一科</c:v>
                </c:pt>
                <c:pt idx="36">
                  <c:v>美容皮肤科</c:v>
                </c:pt>
                <c:pt idx="37">
                  <c:v>创伤骨科</c:v>
                </c:pt>
                <c:pt idx="38">
                  <c:v>针灸科</c:v>
                </c:pt>
                <c:pt idx="39">
                  <c:v>身心医学科</c:v>
                </c:pt>
                <c:pt idx="40">
                  <c:v>口腔科</c:v>
                </c:pt>
                <c:pt idx="41">
                  <c:v>心病一科</c:v>
                </c:pt>
                <c:pt idx="42">
                  <c:v>神经内科</c:v>
                </c:pt>
                <c:pt idx="43">
                  <c:v>微创骨科</c:v>
                </c:pt>
                <c:pt idx="44">
                  <c:v>老年医学科</c:v>
                </c:pt>
                <c:pt idx="45">
                  <c:v>心病二科</c:v>
                </c:pt>
                <c:pt idx="46">
                  <c:v>中医外治中心</c:v>
                </c:pt>
                <c:pt idx="47">
                  <c:v>医院</c:v>
                </c:pt>
                <c:pt idx="48">
                  <c:v>东区重症医学科</c:v>
                </c:pt>
                <c:pt idx="49">
                  <c:v>心血管内科</c:v>
                </c:pt>
                <c:pt idx="50">
                  <c:v>西区重症医学科</c:v>
                </c:pt>
                <c:pt idx="51">
                  <c:v>肝胆外科</c:v>
                </c:pt>
                <c:pt idx="52">
                  <c:v>风湿病科</c:v>
                </c:pt>
                <c:pt idx="53">
                  <c:v>眼科</c:v>
                </c:pt>
                <c:pt idx="54">
                  <c:v>康复科</c:v>
                </c:pt>
                <c:pt idx="55">
                  <c:v>运动损伤骨科</c:v>
                </c:pt>
                <c:pt idx="56">
                  <c:v>治未病中心</c:v>
                </c:pt>
                <c:pt idx="57">
                  <c:v>心病三科</c:v>
                </c:pt>
                <c:pt idx="58">
                  <c:v>东区肾病科</c:v>
                </c:pt>
                <c:pt idx="59">
                  <c:v>推拿科</c:v>
                </c:pt>
                <c:pt idx="60">
                  <c:v>乳腺甲状腺外科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96.78342374472996</c:v>
                </c:pt>
                <c:pt idx="2">
                  <c:v>94.90038255623757</c:v>
                </c:pt>
                <c:pt idx="3">
                  <c:v>93.09187711379523</c:v>
                </c:pt>
                <c:pt idx="4">
                  <c:v>87.12896547433495</c:v>
                </c:pt>
                <c:pt idx="5">
                  <c:v>86.71773061884994</c:v>
                </c:pt>
                <c:pt idx="6">
                  <c:v>86.357133764389</c:v>
                </c:pt>
                <c:pt idx="7">
                  <c:v>85.34342918823758</c:v>
                </c:pt>
                <c:pt idx="8">
                  <c:v>83.00538045004703</c:v>
                </c:pt>
                <c:pt idx="9">
                  <c:v>82.79682570746367</c:v>
                </c:pt>
                <c:pt idx="10">
                  <c:v>80.86856663951704</c:v>
                </c:pt>
                <c:pt idx="11">
                  <c:v>79.80546189355603</c:v>
                </c:pt>
                <c:pt idx="12">
                  <c:v>78.89018474775773</c:v>
                </c:pt>
                <c:pt idx="13">
                  <c:v>78.47335983723674</c:v>
                </c:pt>
                <c:pt idx="14">
                  <c:v>76.96432110256475</c:v>
                </c:pt>
                <c:pt idx="15">
                  <c:v>76.81630559915418</c:v>
                </c:pt>
                <c:pt idx="16">
                  <c:v>73.85206966542738</c:v>
                </c:pt>
                <c:pt idx="17">
                  <c:v>73.71211537285411</c:v>
                </c:pt>
                <c:pt idx="18">
                  <c:v>73.52866803208414</c:v>
                </c:pt>
                <c:pt idx="19">
                  <c:v>68.67714123758591</c:v>
                </c:pt>
                <c:pt idx="20">
                  <c:v>66.48056984536622</c:v>
                </c:pt>
                <c:pt idx="21">
                  <c:v>65.84593995333918</c:v>
                </c:pt>
                <c:pt idx="22">
                  <c:v>62.69492380115284</c:v>
                </c:pt>
                <c:pt idx="23">
                  <c:v>60.40085391527418</c:v>
                </c:pt>
                <c:pt idx="24">
                  <c:v>56.1056090758561</c:v>
                </c:pt>
                <c:pt idx="25">
                  <c:v>54.93907453025788</c:v>
                </c:pt>
                <c:pt idx="26">
                  <c:v>53.96933035481244</c:v>
                </c:pt>
                <c:pt idx="27">
                  <c:v>51.65890382935459</c:v>
                </c:pt>
                <c:pt idx="28">
                  <c:v>49.84630940147392</c:v>
                </c:pt>
                <c:pt idx="29">
                  <c:v>47.03552416967434</c:v>
                </c:pt>
                <c:pt idx="30">
                  <c:v>41.60518516138823</c:v>
                </c:pt>
                <c:pt idx="31">
                  <c:v>38.748130677480596</c:v>
                </c:pt>
                <c:pt idx="32">
                  <c:v>36.38083729159614</c:v>
                </c:pt>
                <c:pt idx="33">
                  <c:v>35.625181045860316</c:v>
                </c:pt>
                <c:pt idx="34">
                  <c:v>34.98576758094833</c:v>
                </c:pt>
                <c:pt idx="35">
                  <c:v>34.67155003845869</c:v>
                </c:pt>
                <c:pt idx="36">
                  <c:v>33.74410704085688</c:v>
                </c:pt>
                <c:pt idx="37">
                  <c:v>33.54370569660842</c:v>
                </c:pt>
                <c:pt idx="38">
                  <c:v>31.85890706460712</c:v>
                </c:pt>
                <c:pt idx="39">
                  <c:v>31.334342423324784</c:v>
                </c:pt>
                <c:pt idx="40">
                  <c:v>27.432061612537797</c:v>
                </c:pt>
                <c:pt idx="41">
                  <c:v>26.603176869059425</c:v>
                </c:pt>
                <c:pt idx="42">
                  <c:v>25.41247473859167</c:v>
                </c:pt>
                <c:pt idx="43">
                  <c:v>24.088829329556315</c:v>
                </c:pt>
                <c:pt idx="44">
                  <c:v>24.073159340977117</c:v>
                </c:pt>
                <c:pt idx="45">
                  <c:v>23.91105865455595</c:v>
                </c:pt>
                <c:pt idx="46">
                  <c:v>22.987548133641067</c:v>
                </c:pt>
                <c:pt idx="47">
                  <c:v>19.202056464709727</c:v>
                </c:pt>
                <c:pt idx="48">
                  <c:v>18.400059987092796</c:v>
                </c:pt>
                <c:pt idx="49">
                  <c:v>18.269769085482775</c:v>
                </c:pt>
                <c:pt idx="50">
                  <c:v>16.27006367887012</c:v>
                </c:pt>
                <c:pt idx="51">
                  <c:v>15.938543669978193</c:v>
                </c:pt>
                <c:pt idx="52">
                  <c:v>15.412136015516891</c:v>
                </c:pt>
                <c:pt idx="53">
                  <c:v>15.397629208408777</c:v>
                </c:pt>
                <c:pt idx="54">
                  <c:v>15.133157097581266</c:v>
                </c:pt>
                <c:pt idx="55">
                  <c:v>14.553476925140409</c:v>
                </c:pt>
                <c:pt idx="56">
                  <c:v>11.043672172105172</c:v>
                </c:pt>
                <c:pt idx="57">
                  <c:v>6.869128085077664</c:v>
                </c:pt>
                <c:pt idx="58">
                  <c:v>6.586948717009582</c:v>
                </c:pt>
                <c:pt idx="59">
                  <c:v>2.829678556143276</c:v>
                </c:pt>
                <c:pt idx="60">
                  <c:v>2.781765450919146</c:v>
                </c:pt>
                <c:pt idx="61">
                  <c:v>2.199927677066891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骨科</c:v>
                </c:pt>
                <c:pt idx="2">
                  <c:v>心病一科</c:v>
                </c:pt>
                <c:pt idx="3">
                  <c:v>神经内科</c:v>
                </c:pt>
                <c:pt idx="4">
                  <c:v>肿瘤内科</c:v>
                </c:pt>
                <c:pt idx="5">
                  <c:v>肾病科</c:v>
                </c:pt>
                <c:pt idx="6">
                  <c:v>男科</c:v>
                </c:pt>
                <c:pt idx="7">
                  <c:v>妇二科</c:v>
                </c:pt>
                <c:pt idx="8">
                  <c:v>周围血管科</c:v>
                </c:pt>
                <c:pt idx="9">
                  <c:v>消化内科</c:v>
                </c:pt>
                <c:pt idx="10">
                  <c:v>乳腺甲状腺外科</c:v>
                </c:pt>
                <c:pt idx="11">
                  <c:v>推拿科</c:v>
                </c:pt>
                <c:pt idx="12">
                  <c:v>心病四科</c:v>
                </c:pt>
                <c:pt idx="13">
                  <c:v>皮肤科</c:v>
                </c:pt>
                <c:pt idx="14">
                  <c:v>针灸科</c:v>
                </c:pt>
                <c:pt idx="15">
                  <c:v>心病三科</c:v>
                </c:pt>
                <c:pt idx="16">
                  <c:v>神经外科</c:v>
                </c:pt>
                <c:pt idx="17">
                  <c:v>普通外科</c:v>
                </c:pt>
                <c:pt idx="18">
                  <c:v>综合内科</c:v>
                </c:pt>
                <c:pt idx="19">
                  <c:v>肛肠科</c:v>
                </c:pt>
                <c:pt idx="20">
                  <c:v>医院</c:v>
                </c:pt>
                <c:pt idx="21">
                  <c:v>脊柱骨科</c:v>
                </c:pt>
                <c:pt idx="22">
                  <c:v>内分泌科</c:v>
                </c:pt>
                <c:pt idx="23">
                  <c:v>风湿病科</c:v>
                </c:pt>
                <c:pt idx="24">
                  <c:v>眼科</c:v>
                </c:pt>
                <c:pt idx="25">
                  <c:v>脑病三科</c:v>
                </c:pt>
                <c:pt idx="26">
                  <c:v>妇科</c:v>
                </c:pt>
                <c:pt idx="27">
                  <c:v>肝病科</c:v>
                </c:pt>
                <c:pt idx="28">
                  <c:v>美容皮肤科</c:v>
                </c:pt>
                <c:pt idx="29">
                  <c:v>中医经典科</c:v>
                </c:pt>
                <c:pt idx="30">
                  <c:v>血液科</c:v>
                </c:pt>
                <c:pt idx="31">
                  <c:v>呼吸内科</c:v>
                </c:pt>
                <c:pt idx="32">
                  <c:v>西区重症医学科</c:v>
                </c:pt>
                <c:pt idx="33">
                  <c:v>脑病一科</c:v>
                </c:pt>
                <c:pt idx="34">
                  <c:v>显微骨科</c:v>
                </c:pt>
                <c:pt idx="35">
                  <c:v>肝胆外科</c:v>
                </c:pt>
                <c:pt idx="36">
                  <c:v>运动损伤骨科</c:v>
                </c:pt>
                <c:pt idx="37">
                  <c:v>心病二科</c:v>
                </c:pt>
                <c:pt idx="38">
                  <c:v>微创骨科</c:v>
                </c:pt>
                <c:pt idx="39">
                  <c:v>治未病中心</c:v>
                </c:pt>
                <c:pt idx="40">
                  <c:v>创伤骨科</c:v>
                </c:pt>
                <c:pt idx="41">
                  <c:v>身心医学科</c:v>
                </c:pt>
                <c:pt idx="42">
                  <c:v>耳鼻喉科</c:v>
                </c:pt>
                <c:pt idx="43">
                  <c:v>重症医学科</c:v>
                </c:pt>
                <c:pt idx="44">
                  <c:v>脾胃病科</c:v>
                </c:pt>
                <c:pt idx="45">
                  <c:v>心血管内科</c:v>
                </c:pt>
                <c:pt idx="46">
                  <c:v>小儿骨科</c:v>
                </c:pt>
                <c:pt idx="47">
                  <c:v>口腔科</c:v>
                </c:pt>
                <c:pt idx="48">
                  <c:v>老年医学科</c:v>
                </c:pt>
                <c:pt idx="49">
                  <c:v>关节骨科</c:v>
                </c:pt>
                <c:pt idx="50">
                  <c:v>泌尿外科</c:v>
                </c:pt>
                <c:pt idx="51">
                  <c:v>产科</c:v>
                </c:pt>
                <c:pt idx="52">
                  <c:v>妇科妇二科合并</c:v>
                </c:pt>
                <c:pt idx="53">
                  <c:v>康复科</c:v>
                </c:pt>
                <c:pt idx="54">
                  <c:v>东区重症医学科</c:v>
                </c:pt>
                <c:pt idx="55">
                  <c:v>脑病二科</c:v>
                </c:pt>
                <c:pt idx="56">
                  <c:v>中医外治中心</c:v>
                </c:pt>
                <c:pt idx="57">
                  <c:v>儿科</c:v>
                </c:pt>
                <c:pt idx="58">
                  <c:v>东区肾病科</c:v>
                </c:pt>
                <c:pt idx="59">
                  <c:v>肾脏内科</c:v>
                </c:pt>
                <c:pt idx="60">
                  <c:v>胸外科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99.89992860520279</c:v>
                </c:pt>
                <c:pt idx="2">
                  <c:v>96.26693128810241</c:v>
                </c:pt>
                <c:pt idx="3">
                  <c:v>94.90087504829522</c:v>
                </c:pt>
                <c:pt idx="4">
                  <c:v>93.43023501178361</c:v>
                </c:pt>
                <c:pt idx="5">
                  <c:v>92.43402122138373</c:v>
                </c:pt>
                <c:pt idx="6">
                  <c:v>91.23628450840778</c:v>
                </c:pt>
                <c:pt idx="7">
                  <c:v>89.66224579871657</c:v>
                </c:pt>
                <c:pt idx="8">
                  <c:v>86.47061002469978</c:v>
                </c:pt>
                <c:pt idx="9">
                  <c:v>79.28829906646313</c:v>
                </c:pt>
                <c:pt idx="10">
                  <c:v>79.16138849473165</c:v>
                </c:pt>
                <c:pt idx="11">
                  <c:v>78.17781552212075</c:v>
                </c:pt>
                <c:pt idx="12">
                  <c:v>77.54229263319819</c:v>
                </c:pt>
                <c:pt idx="13">
                  <c:v>74.14655455439714</c:v>
                </c:pt>
                <c:pt idx="14">
                  <c:v>73.06852628019807</c:v>
                </c:pt>
                <c:pt idx="15">
                  <c:v>72.08246084545789</c:v>
                </c:pt>
                <c:pt idx="16">
                  <c:v>71.68663704239752</c:v>
                </c:pt>
                <c:pt idx="17">
                  <c:v>71.52156060798191</c:v>
                </c:pt>
                <c:pt idx="18">
                  <c:v>71.0737294286697</c:v>
                </c:pt>
                <c:pt idx="19">
                  <c:v>70.96543454611921</c:v>
                </c:pt>
                <c:pt idx="20">
                  <c:v>70.17999641978032</c:v>
                </c:pt>
                <c:pt idx="21">
                  <c:v>69.6909114689682</c:v>
                </c:pt>
                <c:pt idx="22">
                  <c:v>68.25639119966878</c:v>
                </c:pt>
                <c:pt idx="23">
                  <c:v>67.75005224356285</c:v>
                </c:pt>
                <c:pt idx="24">
                  <c:v>65.82372957859396</c:v>
                </c:pt>
                <c:pt idx="25">
                  <c:v>62.68254874959641</c:v>
                </c:pt>
                <c:pt idx="26">
                  <c:v>62.390355364403135</c:v>
                </c:pt>
                <c:pt idx="27">
                  <c:v>56.41194542067692</c:v>
                </c:pt>
                <c:pt idx="28">
                  <c:v>56.13899624999924</c:v>
                </c:pt>
                <c:pt idx="29">
                  <c:v>53.7150760348756</c:v>
                </c:pt>
                <c:pt idx="30">
                  <c:v>52.64517777260151</c:v>
                </c:pt>
                <c:pt idx="31">
                  <c:v>50.224183765878045</c:v>
                </c:pt>
                <c:pt idx="32">
                  <c:v>46.82570033219968</c:v>
                </c:pt>
                <c:pt idx="33">
                  <c:v>43.590787183511885</c:v>
                </c:pt>
                <c:pt idx="34">
                  <c:v>39.044286021021904</c:v>
                </c:pt>
                <c:pt idx="35">
                  <c:v>36.929218775314524</c:v>
                </c:pt>
                <c:pt idx="36">
                  <c:v>34.70274678722583</c:v>
                </c:pt>
                <c:pt idx="37">
                  <c:v>32.85401701959774</c:v>
                </c:pt>
                <c:pt idx="38">
                  <c:v>31.67974273093115</c:v>
                </c:pt>
                <c:pt idx="39">
                  <c:v>31.618024357428624</c:v>
                </c:pt>
                <c:pt idx="40">
                  <c:v>31.538939732548847</c:v>
                </c:pt>
                <c:pt idx="41">
                  <c:v>29.54837025481475</c:v>
                </c:pt>
                <c:pt idx="42">
                  <c:v>28.366254048733797</c:v>
                </c:pt>
                <c:pt idx="43">
                  <c:v>28.348214484442696</c:v>
                </c:pt>
                <c:pt idx="44">
                  <c:v>26.447159435279</c:v>
                </c:pt>
                <c:pt idx="45">
                  <c:v>26.277334654896308</c:v>
                </c:pt>
                <c:pt idx="46">
                  <c:v>24.61759349889314</c:v>
                </c:pt>
                <c:pt idx="47">
                  <c:v>23.00133522998352</c:v>
                </c:pt>
                <c:pt idx="48">
                  <c:v>22.45352354334377</c:v>
                </c:pt>
                <c:pt idx="49">
                  <c:v>20.73653119748819</c:v>
                </c:pt>
                <c:pt idx="50">
                  <c:v>19.460433876486505</c:v>
                </c:pt>
                <c:pt idx="51">
                  <c:v>14.550049940069739</c:v>
                </c:pt>
                <c:pt idx="52">
                  <c:v>13.992293327128937</c:v>
                </c:pt>
                <c:pt idx="53">
                  <c:v>12.656603571531166</c:v>
                </c:pt>
                <c:pt idx="54">
                  <c:v>12.186743619581483</c:v>
                </c:pt>
                <c:pt idx="55">
                  <c:v>11.612629953971297</c:v>
                </c:pt>
                <c:pt idx="56">
                  <c:v>10.553930829722065</c:v>
                </c:pt>
                <c:pt idx="57">
                  <c:v>9.389146003726337</c:v>
                </c:pt>
                <c:pt idx="58">
                  <c:v>9.281251751151375</c:v>
                </c:pt>
                <c:pt idx="59">
                  <c:v>5.66398321660732</c:v>
                </c:pt>
                <c:pt idx="60">
                  <c:v>1.687142566663316</c:v>
                </c:pt>
                <c:pt idx="61">
                  <c:v>0.5184832875556383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68.63838259894084</c:v>
                </c:pt>
                <c:pt idx="1">
                  <c:v>66.62191769482877</c:v>
                </c:pt>
                <c:pt idx="2">
                  <c:v>64.03922020430242</c:v>
                </c:pt>
                <c:pt idx="3">
                  <c:v>63.486666269036334</c:v>
                </c:pt>
                <c:pt idx="4">
                  <c:v>61.279858845294505</c:v>
                </c:pt>
                <c:pt idx="5">
                  <c:v>60.42041277939893</c:v>
                </c:pt>
                <c:pt idx="6">
                  <c:v>59.35139221445046</c:v>
                </c:pt>
                <c:pt idx="7">
                  <c:v>59.32175679087966</c:v>
                </c:pt>
                <c:pt idx="8">
                  <c:v>57.953922704323055</c:v>
                </c:pt>
                <c:pt idx="9">
                  <c:v>57.81297047182589</c:v>
                </c:pt>
                <c:pt idx="10">
                  <c:v>57.738007280015765</c:v>
                </c:pt>
                <c:pt idx="11">
                  <c:v>57.41673928678072</c:v>
                </c:pt>
                <c:pt idx="12">
                  <c:v>56.49607606399567</c:v>
                </c:pt>
                <c:pt idx="13">
                  <c:v>56.33852874551909</c:v>
                </c:pt>
                <c:pt idx="14">
                  <c:v>56.07806069764227</c:v>
                </c:pt>
                <c:pt idx="15">
                  <c:v>55.03865921024104</c:v>
                </c:pt>
                <c:pt idx="16">
                  <c:v>54.75611688059801</c:v>
                </c:pt>
                <c:pt idx="17">
                  <c:v>54.55712385580873</c:v>
                </c:pt>
                <c:pt idx="18">
                  <c:v>54.50489351362681</c:v>
                </c:pt>
                <c:pt idx="19">
                  <c:v>54.2819169228783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56.71850384549827</c:v>
                </c:pt>
                <c:pt idx="1">
                  <c:v>45.22356527329607</c:v>
                </c:pt>
                <c:pt idx="2">
                  <c:v>52.89645037695409</c:v>
                </c:pt>
                <c:pt idx="3">
                  <c:v>48.368608897796996</c:v>
                </c:pt>
                <c:pt idx="4">
                  <c:v>58.16865669310423</c:v>
                </c:pt>
                <c:pt idx="5">
                  <c:v>35.746344683019025</c:v>
                </c:pt>
                <c:pt idx="6">
                  <c:v>45.845621774593724</c:v>
                </c:pt>
                <c:pt idx="7">
                  <c:v>58.66533441480014</c:v>
                </c:pt>
                <c:pt idx="8">
                  <c:v>48.20364101747119</c:v>
                </c:pt>
                <c:pt idx="9">
                  <c:v>44.999953800260194</c:v>
                </c:pt>
                <c:pt idx="10">
                  <c:v>29.81277578317994</c:v>
                </c:pt>
                <c:pt idx="11">
                  <c:v>31.557212466658207</c:v>
                </c:pt>
                <c:pt idx="12">
                  <c:v>47.787951265678124</c:v>
                </c:pt>
                <c:pt idx="13">
                  <c:v>39.95992419206582</c:v>
                </c:pt>
                <c:pt idx="14">
                  <c:v>49.50329616465426</c:v>
                </c:pt>
                <c:pt idx="15">
                  <c:v>43.53015183667154</c:v>
                </c:pt>
                <c:pt idx="16">
                  <c:v>38.726048686834375</c:v>
                </c:pt>
                <c:pt idx="17">
                  <c:v>41.37417935336764</c:v>
                </c:pt>
                <c:pt idx="18">
                  <c:v>59.087765169078686</c:v>
                </c:pt>
                <c:pt idx="19">
                  <c:v>50.04954734599355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脑病一科</c:v>
                </c:pt>
                <c:pt idx="2">
                  <c:v>治未病中心</c:v>
                </c:pt>
                <c:pt idx="3">
                  <c:v>康复科</c:v>
                </c:pt>
                <c:pt idx="4">
                  <c:v>针灸科</c:v>
                </c:pt>
                <c:pt idx="5">
                  <c:v>显微骨科</c:v>
                </c:pt>
                <c:pt idx="6">
                  <c:v>身心医学科</c:v>
                </c:pt>
                <c:pt idx="7">
                  <c:v>血液科</c:v>
                </c:pt>
                <c:pt idx="8">
                  <c:v>东区重症医学科</c:v>
                </c:pt>
                <c:pt idx="9">
                  <c:v>骨科</c:v>
                </c:pt>
                <c:pt idx="10">
                  <c:v>运动损伤骨科</c:v>
                </c:pt>
                <c:pt idx="11">
                  <c:v>小儿骨科</c:v>
                </c:pt>
                <c:pt idx="12">
                  <c:v>肛肠科</c:v>
                </c:pt>
                <c:pt idx="13">
                  <c:v>妇二科</c:v>
                </c:pt>
                <c:pt idx="14">
                  <c:v>普通外科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儿科</c:v>
                </c:pt>
                <c:pt idx="18">
                  <c:v>产科</c:v>
                </c:pt>
                <c:pt idx="19">
                  <c:v>肝病科</c:v>
                </c:pt>
                <c:pt idx="20">
                  <c:v>风湿病科</c:v>
                </c:pt>
                <c:pt idx="21">
                  <c:v>脊柱骨科</c:v>
                </c:pt>
                <c:pt idx="22">
                  <c:v>胸外科</c:v>
                </c:pt>
                <c:pt idx="23">
                  <c:v>呼吸内科</c:v>
                </c:pt>
                <c:pt idx="24">
                  <c:v>乳腺甲状腺外科</c:v>
                </c:pt>
                <c:pt idx="25">
                  <c:v>耳鼻喉科</c:v>
                </c:pt>
                <c:pt idx="26">
                  <c:v>心病二科</c:v>
                </c:pt>
                <c:pt idx="27">
                  <c:v>心血管内科</c:v>
                </c:pt>
                <c:pt idx="28">
                  <c:v>微创骨科</c:v>
                </c:pt>
                <c:pt idx="29">
                  <c:v>妇科妇二科合并</c:v>
                </c:pt>
                <c:pt idx="30">
                  <c:v>综合内科</c:v>
                </c:pt>
                <c:pt idx="31">
                  <c:v>西区重症医学科</c:v>
                </c:pt>
                <c:pt idx="32">
                  <c:v>内分泌科</c:v>
                </c:pt>
                <c:pt idx="33">
                  <c:v>心病三科</c:v>
                </c:pt>
                <c:pt idx="34">
                  <c:v>关节骨科</c:v>
                </c:pt>
                <c:pt idx="35">
                  <c:v>创伤骨科</c:v>
                </c:pt>
                <c:pt idx="36">
                  <c:v>口腔科</c:v>
                </c:pt>
                <c:pt idx="37">
                  <c:v>医院</c:v>
                </c:pt>
                <c:pt idx="38">
                  <c:v>肝胆外科</c:v>
                </c:pt>
                <c:pt idx="39">
                  <c:v>心病一科</c:v>
                </c:pt>
                <c:pt idx="40">
                  <c:v>肿瘤内科</c:v>
                </c:pt>
                <c:pt idx="41">
                  <c:v>中医经典科</c:v>
                </c:pt>
                <c:pt idx="42">
                  <c:v>脾胃病科</c:v>
                </c:pt>
                <c:pt idx="43">
                  <c:v>美容皮肤科</c:v>
                </c:pt>
                <c:pt idx="44">
                  <c:v>中医外治中心</c:v>
                </c:pt>
                <c:pt idx="45">
                  <c:v>泌尿外科</c:v>
                </c:pt>
                <c:pt idx="46">
                  <c:v>肾脏内科</c:v>
                </c:pt>
                <c:pt idx="47">
                  <c:v>消化内科</c:v>
                </c:pt>
                <c:pt idx="48">
                  <c:v>脑病三科</c:v>
                </c:pt>
                <c:pt idx="49">
                  <c:v>小儿推拿科</c:v>
                </c:pt>
                <c:pt idx="50">
                  <c:v>东区肾病科</c:v>
                </c:pt>
                <c:pt idx="51">
                  <c:v>重症医学科</c:v>
                </c:pt>
                <c:pt idx="52">
                  <c:v>老年医学科</c:v>
                </c:pt>
                <c:pt idx="53">
                  <c:v>皮肤科</c:v>
                </c:pt>
                <c:pt idx="54">
                  <c:v>妇科</c:v>
                </c:pt>
                <c:pt idx="55">
                  <c:v>脾胃科消化科合并</c:v>
                </c:pt>
                <c:pt idx="56">
                  <c:v>神经内科</c:v>
                </c:pt>
                <c:pt idx="57">
                  <c:v>神经外科</c:v>
                </c:pt>
                <c:pt idx="58">
                  <c:v>眼科</c:v>
                </c:pt>
                <c:pt idx="59">
                  <c:v>男科</c:v>
                </c:pt>
                <c:pt idx="60">
                  <c:v>肾病科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96.4545645549903</c:v>
                </c:pt>
                <c:pt idx="2">
                  <c:v>95.7789447249965</c:v>
                </c:pt>
                <c:pt idx="3">
                  <c:v>92.77412339174427</c:v>
                </c:pt>
                <c:pt idx="4">
                  <c:v>89.54701130772247</c:v>
                </c:pt>
                <c:pt idx="5">
                  <c:v>86.11644390822097</c:v>
                </c:pt>
                <c:pt idx="6">
                  <c:v>84.72349709815413</c:v>
                </c:pt>
                <c:pt idx="7">
                  <c:v>84.25500691892225</c:v>
                </c:pt>
                <c:pt idx="8">
                  <c:v>83.44749953572362</c:v>
                </c:pt>
                <c:pt idx="9">
                  <c:v>82.65710556734328</c:v>
                </c:pt>
                <c:pt idx="10">
                  <c:v>79.4036358213289</c:v>
                </c:pt>
                <c:pt idx="11">
                  <c:v>77.55994912899908</c:v>
                </c:pt>
                <c:pt idx="12">
                  <c:v>77.43074716414874</c:v>
                </c:pt>
                <c:pt idx="13">
                  <c:v>72.41568365475517</c:v>
                </c:pt>
                <c:pt idx="14">
                  <c:v>71.09098904728636</c:v>
                </c:pt>
                <c:pt idx="15">
                  <c:v>70.68707906000513</c:v>
                </c:pt>
                <c:pt idx="16">
                  <c:v>68.67738409457347</c:v>
                </c:pt>
                <c:pt idx="17">
                  <c:v>67.45426006138574</c:v>
                </c:pt>
                <c:pt idx="18">
                  <c:v>64.70158076853538</c:v>
                </c:pt>
                <c:pt idx="19">
                  <c:v>64.37533293161283</c:v>
                </c:pt>
                <c:pt idx="20">
                  <c:v>62.83537254550259</c:v>
                </c:pt>
                <c:pt idx="21">
                  <c:v>62.131601292102935</c:v>
                </c:pt>
                <c:pt idx="22">
                  <c:v>61.90028852388842</c:v>
                </c:pt>
                <c:pt idx="23">
                  <c:v>60.21328893927134</c:v>
                </c:pt>
                <c:pt idx="24">
                  <c:v>59.4550115619454</c:v>
                </c:pt>
                <c:pt idx="25">
                  <c:v>58.658697003911904</c:v>
                </c:pt>
                <c:pt idx="26">
                  <c:v>57.9940245845708</c:v>
                </c:pt>
                <c:pt idx="27">
                  <c:v>56.67165699032104</c:v>
                </c:pt>
                <c:pt idx="28">
                  <c:v>55.18228871938991</c:v>
                </c:pt>
                <c:pt idx="29">
                  <c:v>51.947969587962056</c:v>
                </c:pt>
                <c:pt idx="30">
                  <c:v>51.36303111945157</c:v>
                </c:pt>
                <c:pt idx="31">
                  <c:v>49.59261293700049</c:v>
                </c:pt>
                <c:pt idx="32">
                  <c:v>48.71706480327831</c:v>
                </c:pt>
                <c:pt idx="33">
                  <c:v>44.699584064275875</c:v>
                </c:pt>
                <c:pt idx="34">
                  <c:v>44.10592821221396</c:v>
                </c:pt>
                <c:pt idx="35">
                  <c:v>42.197469705674656</c:v>
                </c:pt>
                <c:pt idx="36">
                  <c:v>39.64534595536637</c:v>
                </c:pt>
                <c:pt idx="37">
                  <c:v>38.89211243921902</c:v>
                </c:pt>
                <c:pt idx="38">
                  <c:v>38.816268228688294</c:v>
                </c:pt>
                <c:pt idx="39">
                  <c:v>38.74121295629212</c:v>
                </c:pt>
                <c:pt idx="40">
                  <c:v>38.032786533648775</c:v>
                </c:pt>
                <c:pt idx="41">
                  <c:v>37.72823017593378</c:v>
                </c:pt>
                <c:pt idx="42">
                  <c:v>33.360741233721875</c:v>
                </c:pt>
                <c:pt idx="43">
                  <c:v>32.4205573037052</c:v>
                </c:pt>
                <c:pt idx="44">
                  <c:v>31.514062454668117</c:v>
                </c:pt>
                <c:pt idx="45">
                  <c:v>31.006661443565704</c:v>
                </c:pt>
                <c:pt idx="46">
                  <c:v>28.688308705265264</c:v>
                </c:pt>
                <c:pt idx="47">
                  <c:v>26.426322940681377</c:v>
                </c:pt>
                <c:pt idx="48">
                  <c:v>23.23270495123914</c:v>
                </c:pt>
                <c:pt idx="49">
                  <c:v>22.881433458470006</c:v>
                </c:pt>
                <c:pt idx="50">
                  <c:v>22.79446501875544</c:v>
                </c:pt>
                <c:pt idx="51">
                  <c:v>18.42298994717925</c:v>
                </c:pt>
                <c:pt idx="52">
                  <c:v>17.677281729799827</c:v>
                </c:pt>
                <c:pt idx="53">
                  <c:v>15.040785412324302</c:v>
                </c:pt>
                <c:pt idx="54">
                  <c:v>11.458184968541037</c:v>
                </c:pt>
                <c:pt idx="55">
                  <c:v>8.404322927277502</c:v>
                </c:pt>
                <c:pt idx="56">
                  <c:v>7.248512487810807</c:v>
                </c:pt>
                <c:pt idx="57">
                  <c:v>6.440693081388295</c:v>
                </c:pt>
                <c:pt idx="58">
                  <c:v>5.222319383429375</c:v>
                </c:pt>
                <c:pt idx="59">
                  <c:v>4.568807180801097</c:v>
                </c:pt>
                <c:pt idx="60">
                  <c:v>3.0393538825243027</c:v>
                </c:pt>
                <c:pt idx="61">
                  <c:v>0.5238976545799745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耳鼻喉科</c:v>
                </c:pt>
                <c:pt idx="2">
                  <c:v>内分泌科</c:v>
                </c:pt>
                <c:pt idx="3">
                  <c:v>运动损伤骨科</c:v>
                </c:pt>
                <c:pt idx="4">
                  <c:v>心病一科</c:v>
                </c:pt>
                <c:pt idx="5">
                  <c:v>美容皮肤科</c:v>
                </c:pt>
                <c:pt idx="6">
                  <c:v>骨科</c:v>
                </c:pt>
                <c:pt idx="7">
                  <c:v>乳腺甲状腺外科</c:v>
                </c:pt>
                <c:pt idx="8">
                  <c:v>胸外科</c:v>
                </c:pt>
                <c:pt idx="9">
                  <c:v>普通外科</c:v>
                </c:pt>
                <c:pt idx="10">
                  <c:v>推拿科</c:v>
                </c:pt>
                <c:pt idx="11">
                  <c:v>妇科</c:v>
                </c:pt>
                <c:pt idx="12">
                  <c:v>皮肤科</c:v>
                </c:pt>
                <c:pt idx="13">
                  <c:v>血液科</c:v>
                </c:pt>
                <c:pt idx="14">
                  <c:v>脑病三科</c:v>
                </c:pt>
                <c:pt idx="15">
                  <c:v>神经外科</c:v>
                </c:pt>
                <c:pt idx="16">
                  <c:v>男科</c:v>
                </c:pt>
                <c:pt idx="17">
                  <c:v>显微骨科</c:v>
                </c:pt>
                <c:pt idx="18">
                  <c:v>消化内科</c:v>
                </c:pt>
                <c:pt idx="19">
                  <c:v>东区重症医学科</c:v>
                </c:pt>
                <c:pt idx="20">
                  <c:v>中医外治中心</c:v>
                </c:pt>
                <c:pt idx="21">
                  <c:v>心病三科</c:v>
                </c:pt>
                <c:pt idx="22">
                  <c:v>心病四科</c:v>
                </c:pt>
                <c:pt idx="23">
                  <c:v>妇科妇二科合并</c:v>
                </c:pt>
                <c:pt idx="24">
                  <c:v>创伤骨科</c:v>
                </c:pt>
                <c:pt idx="25">
                  <c:v>心病二科</c:v>
                </c:pt>
                <c:pt idx="26">
                  <c:v>肾脏内科</c:v>
                </c:pt>
                <c:pt idx="27">
                  <c:v>老年医学科</c:v>
                </c:pt>
                <c:pt idx="28">
                  <c:v>肝胆外科</c:v>
                </c:pt>
                <c:pt idx="29">
                  <c:v>泌尿外科</c:v>
                </c:pt>
                <c:pt idx="30">
                  <c:v>肾病科</c:v>
                </c:pt>
                <c:pt idx="31">
                  <c:v>中医经典科</c:v>
                </c:pt>
                <c:pt idx="32">
                  <c:v>脊柱骨科</c:v>
                </c:pt>
                <c:pt idx="33">
                  <c:v>西区重症医学科</c:v>
                </c:pt>
                <c:pt idx="34">
                  <c:v>小儿骨科</c:v>
                </c:pt>
                <c:pt idx="35">
                  <c:v>脾胃科消化科合并</c:v>
                </c:pt>
                <c:pt idx="36">
                  <c:v>神经内科</c:v>
                </c:pt>
                <c:pt idx="37">
                  <c:v>肝病科</c:v>
                </c:pt>
                <c:pt idx="38">
                  <c:v>医院</c:v>
                </c:pt>
                <c:pt idx="39">
                  <c:v>口腔科</c:v>
                </c:pt>
                <c:pt idx="40">
                  <c:v>肿瘤内科</c:v>
                </c:pt>
                <c:pt idx="41">
                  <c:v>风湿病科</c:v>
                </c:pt>
                <c:pt idx="42">
                  <c:v>呼吸内科</c:v>
                </c:pt>
                <c:pt idx="43">
                  <c:v>重症医学科</c:v>
                </c:pt>
                <c:pt idx="44">
                  <c:v>小儿推拿科</c:v>
                </c:pt>
                <c:pt idx="45">
                  <c:v>妇二科</c:v>
                </c:pt>
                <c:pt idx="46">
                  <c:v>眼科</c:v>
                </c:pt>
                <c:pt idx="47">
                  <c:v>东区肾病科</c:v>
                </c:pt>
                <c:pt idx="48">
                  <c:v>肛肠科</c:v>
                </c:pt>
                <c:pt idx="49">
                  <c:v>关节骨科</c:v>
                </c:pt>
                <c:pt idx="50">
                  <c:v>脑病二科</c:v>
                </c:pt>
                <c:pt idx="51">
                  <c:v>脾胃病科</c:v>
                </c:pt>
                <c:pt idx="52">
                  <c:v>综合内科</c:v>
                </c:pt>
                <c:pt idx="53">
                  <c:v>身心医学科</c:v>
                </c:pt>
                <c:pt idx="54">
                  <c:v>周围血管科</c:v>
                </c:pt>
                <c:pt idx="55">
                  <c:v>康复科</c:v>
                </c:pt>
                <c:pt idx="56">
                  <c:v>脑病一科</c:v>
                </c:pt>
                <c:pt idx="57">
                  <c:v>治未病中心</c:v>
                </c:pt>
                <c:pt idx="58">
                  <c:v>微创骨科</c:v>
                </c:pt>
                <c:pt idx="59">
                  <c:v>针灸科</c:v>
                </c:pt>
                <c:pt idx="60">
                  <c:v>心血管内科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98.0988503237794</c:v>
                </c:pt>
                <c:pt idx="1">
                  <c:v>97.24558566030011</c:v>
                </c:pt>
                <c:pt idx="2">
                  <c:v>96.81481714815034</c:v>
                </c:pt>
                <c:pt idx="3">
                  <c:v>95.73110672251717</c:v>
                </c:pt>
                <c:pt idx="4">
                  <c:v>94.05318528534924</c:v>
                </c:pt>
                <c:pt idx="5">
                  <c:v>94.02281111265142</c:v>
                </c:pt>
                <c:pt idx="6">
                  <c:v>90.20181903334688</c:v>
                </c:pt>
                <c:pt idx="7">
                  <c:v>90.00988208646193</c:v>
                </c:pt>
                <c:pt idx="8">
                  <c:v>89.63052150751733</c:v>
                </c:pt>
                <c:pt idx="9">
                  <c:v>89.21885557310169</c:v>
                </c:pt>
                <c:pt idx="10">
                  <c:v>88.75059837079617</c:v>
                </c:pt>
                <c:pt idx="11">
                  <c:v>88.24363955799741</c:v>
                </c:pt>
                <c:pt idx="12">
                  <c:v>86.73887045639508</c:v>
                </c:pt>
                <c:pt idx="13">
                  <c:v>85.89884436549882</c:v>
                </c:pt>
                <c:pt idx="14">
                  <c:v>81.37132302648031</c:v>
                </c:pt>
                <c:pt idx="15">
                  <c:v>80.46652398293462</c:v>
                </c:pt>
                <c:pt idx="16">
                  <c:v>74.6588073548721</c:v>
                </c:pt>
                <c:pt idx="17">
                  <c:v>73.1540731783368</c:v>
                </c:pt>
                <c:pt idx="18">
                  <c:v>72.39913931287573</c:v>
                </c:pt>
                <c:pt idx="19">
                  <c:v>69.72178885028192</c:v>
                </c:pt>
                <c:pt idx="20">
                  <c:v>69.47915458871279</c:v>
                </c:pt>
                <c:pt idx="21">
                  <c:v>67.46063141207095</c:v>
                </c:pt>
                <c:pt idx="22">
                  <c:v>67.0988187200886</c:v>
                </c:pt>
                <c:pt idx="23">
                  <c:v>65.6266383130494</c:v>
                </c:pt>
                <c:pt idx="24">
                  <c:v>64.160247538696</c:v>
                </c:pt>
                <c:pt idx="25">
                  <c:v>58.548570281617415</c:v>
                </c:pt>
                <c:pt idx="26">
                  <c:v>55.425075172866215</c:v>
                </c:pt>
                <c:pt idx="27">
                  <c:v>54.892692537762834</c:v>
                </c:pt>
                <c:pt idx="28">
                  <c:v>54.82224634728339</c:v>
                </c:pt>
                <c:pt idx="29">
                  <c:v>54.03294400777816</c:v>
                </c:pt>
                <c:pt idx="30">
                  <c:v>50.87351461664424</c:v>
                </c:pt>
                <c:pt idx="31">
                  <c:v>50.48714358573862</c:v>
                </c:pt>
                <c:pt idx="32">
                  <c:v>50.42814809562639</c:v>
                </c:pt>
                <c:pt idx="33">
                  <c:v>46.876479818689006</c:v>
                </c:pt>
                <c:pt idx="34">
                  <c:v>46.17759969960493</c:v>
                </c:pt>
                <c:pt idx="35">
                  <c:v>44.656901994136945</c:v>
                </c:pt>
                <c:pt idx="36">
                  <c:v>42.14622112124622</c:v>
                </c:pt>
                <c:pt idx="37">
                  <c:v>40.41907803585634</c:v>
                </c:pt>
                <c:pt idx="38">
                  <c:v>38.1009138632985</c:v>
                </c:pt>
                <c:pt idx="39">
                  <c:v>37.82645813211818</c:v>
                </c:pt>
                <c:pt idx="40">
                  <c:v>37.13885494642959</c:v>
                </c:pt>
                <c:pt idx="41">
                  <c:v>36.50508726873829</c:v>
                </c:pt>
                <c:pt idx="42">
                  <c:v>33.948207142390665</c:v>
                </c:pt>
                <c:pt idx="43">
                  <c:v>30.216756238042098</c:v>
                </c:pt>
                <c:pt idx="44">
                  <c:v>24.573159407463297</c:v>
                </c:pt>
                <c:pt idx="45">
                  <c:v>24.33789060812115</c:v>
                </c:pt>
                <c:pt idx="46">
                  <c:v>23.925835384475413</c:v>
                </c:pt>
                <c:pt idx="47">
                  <c:v>20.80668414490652</c:v>
                </c:pt>
                <c:pt idx="48">
                  <c:v>17.626633613496768</c:v>
                </c:pt>
                <c:pt idx="49">
                  <c:v>17.348031515455364</c:v>
                </c:pt>
                <c:pt idx="50">
                  <c:v>16.92907904690344</c:v>
                </c:pt>
                <c:pt idx="51">
                  <c:v>16.892609685406136</c:v>
                </c:pt>
                <c:pt idx="52">
                  <c:v>16.89227840008145</c:v>
                </c:pt>
                <c:pt idx="53">
                  <c:v>9.61152690025655</c:v>
                </c:pt>
                <c:pt idx="54">
                  <c:v>9.603997251047037</c:v>
                </c:pt>
                <c:pt idx="55">
                  <c:v>9.511671183236547</c:v>
                </c:pt>
                <c:pt idx="56">
                  <c:v>9.428158517723562</c:v>
                </c:pt>
                <c:pt idx="57">
                  <c:v>9.13175536061528</c:v>
                </c:pt>
                <c:pt idx="58">
                  <c:v>8.597550679336297</c:v>
                </c:pt>
                <c:pt idx="59">
                  <c:v>2.639776181592368</c:v>
                </c:pt>
                <c:pt idx="60">
                  <c:v>1.8461480600986402</c:v>
                </c:pt>
                <c:pt idx="61">
                  <c:v>0.5407858960353895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西区重症医学科</c:v>
                </c:pt>
                <c:pt idx="2">
                  <c:v>重症医学科</c:v>
                </c:pt>
                <c:pt idx="3">
                  <c:v>脑病二科</c:v>
                </c:pt>
                <c:pt idx="4">
                  <c:v>呼吸内科</c:v>
                </c:pt>
                <c:pt idx="5">
                  <c:v>老年医学科</c:v>
                </c:pt>
                <c:pt idx="6">
                  <c:v>肛肠科</c:v>
                </c:pt>
                <c:pt idx="7">
                  <c:v>东区重症医学科</c:v>
                </c:pt>
                <c:pt idx="8">
                  <c:v>中医外治中心</c:v>
                </c:pt>
                <c:pt idx="9">
                  <c:v>心病二科</c:v>
                </c:pt>
                <c:pt idx="10">
                  <c:v>脾胃病科</c:v>
                </c:pt>
                <c:pt idx="11">
                  <c:v>眼科</c:v>
                </c:pt>
                <c:pt idx="12">
                  <c:v>肝胆外科</c:v>
                </c:pt>
                <c:pt idx="13">
                  <c:v>心病三科</c:v>
                </c:pt>
                <c:pt idx="14">
                  <c:v>泌尿外科</c:v>
                </c:pt>
                <c:pt idx="15">
                  <c:v>创伤骨科</c:v>
                </c:pt>
                <c:pt idx="16">
                  <c:v>东区肾病科</c:v>
                </c:pt>
                <c:pt idx="17">
                  <c:v>耳鼻喉科</c:v>
                </c:pt>
                <c:pt idx="18">
                  <c:v>神经内科</c:v>
                </c:pt>
                <c:pt idx="19">
                  <c:v>医院</c:v>
                </c:pt>
                <c:pt idx="20">
                  <c:v>脾胃科消化科合并</c:v>
                </c:pt>
                <c:pt idx="21">
                  <c:v>治未病中心</c:v>
                </c:pt>
                <c:pt idx="22">
                  <c:v>身心医学科</c:v>
                </c:pt>
                <c:pt idx="23">
                  <c:v>关节骨科</c:v>
                </c:pt>
                <c:pt idx="24">
                  <c:v>风湿病科</c:v>
                </c:pt>
                <c:pt idx="25">
                  <c:v>心血管内科</c:v>
                </c:pt>
                <c:pt idx="26">
                  <c:v>综合内科</c:v>
                </c:pt>
                <c:pt idx="27">
                  <c:v>口腔科</c:v>
                </c:pt>
                <c:pt idx="28">
                  <c:v>美容皮肤科</c:v>
                </c:pt>
                <c:pt idx="29">
                  <c:v>显微骨科</c:v>
                </c:pt>
                <c:pt idx="30">
                  <c:v>血液科</c:v>
                </c:pt>
                <c:pt idx="31">
                  <c:v>肾脏内科</c:v>
                </c:pt>
                <c:pt idx="32">
                  <c:v>针灸科</c:v>
                </c:pt>
                <c:pt idx="33">
                  <c:v>脊柱骨科</c:v>
                </c:pt>
                <c:pt idx="34">
                  <c:v>推拿科</c:v>
                </c:pt>
                <c:pt idx="35">
                  <c:v>妇科妇二科合并</c:v>
                </c:pt>
                <c:pt idx="36">
                  <c:v>妇科</c:v>
                </c:pt>
                <c:pt idx="37">
                  <c:v>小儿骨科</c:v>
                </c:pt>
                <c:pt idx="38">
                  <c:v>乳腺甲状腺外科</c:v>
                </c:pt>
                <c:pt idx="39">
                  <c:v>胸外科</c:v>
                </c:pt>
                <c:pt idx="40">
                  <c:v>内分泌科</c:v>
                </c:pt>
                <c:pt idx="41">
                  <c:v>心病一科</c:v>
                </c:pt>
                <c:pt idx="42">
                  <c:v>男科</c:v>
                </c:pt>
                <c:pt idx="43">
                  <c:v>康复科</c:v>
                </c:pt>
                <c:pt idx="44">
                  <c:v>消化内科</c:v>
                </c:pt>
                <c:pt idx="45">
                  <c:v>小儿推拿科</c:v>
                </c:pt>
                <c:pt idx="46">
                  <c:v>心病四科</c:v>
                </c:pt>
                <c:pt idx="47">
                  <c:v>产科</c:v>
                </c:pt>
                <c:pt idx="48">
                  <c:v>微创骨科</c:v>
                </c:pt>
                <c:pt idx="49">
                  <c:v>脑病三科</c:v>
                </c:pt>
                <c:pt idx="50">
                  <c:v>肿瘤内科</c:v>
                </c:pt>
                <c:pt idx="51">
                  <c:v>运动损伤骨科</c:v>
                </c:pt>
                <c:pt idx="52">
                  <c:v>肾病科</c:v>
                </c:pt>
                <c:pt idx="53">
                  <c:v>周围血管科</c:v>
                </c:pt>
                <c:pt idx="54">
                  <c:v>脑病一科</c:v>
                </c:pt>
                <c:pt idx="55">
                  <c:v>普通外科</c:v>
                </c:pt>
                <c:pt idx="56">
                  <c:v>肝病科</c:v>
                </c:pt>
                <c:pt idx="57">
                  <c:v>中医经典科</c:v>
                </c:pt>
                <c:pt idx="58">
                  <c:v>骨科</c:v>
                </c:pt>
                <c:pt idx="59">
                  <c:v>妇二科</c:v>
                </c:pt>
                <c:pt idx="60">
                  <c:v>神经外科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97.88710634148303</c:v>
                </c:pt>
                <c:pt idx="2">
                  <c:v>97.50312108427293</c:v>
                </c:pt>
                <c:pt idx="3">
                  <c:v>95.222758914465</c:v>
                </c:pt>
                <c:pt idx="4">
                  <c:v>92.1833357519721</c:v>
                </c:pt>
                <c:pt idx="5">
                  <c:v>90.42911404502802</c:v>
                </c:pt>
                <c:pt idx="6">
                  <c:v>88.98932532430655</c:v>
                </c:pt>
                <c:pt idx="7">
                  <c:v>85.81622398920642</c:v>
                </c:pt>
                <c:pt idx="8">
                  <c:v>84.38099868100807</c:v>
                </c:pt>
                <c:pt idx="9">
                  <c:v>81.44087337226573</c:v>
                </c:pt>
                <c:pt idx="10">
                  <c:v>78.8743275174779</c:v>
                </c:pt>
                <c:pt idx="11">
                  <c:v>77.04582156469475</c:v>
                </c:pt>
                <c:pt idx="12">
                  <c:v>75.17340625121024</c:v>
                </c:pt>
                <c:pt idx="13">
                  <c:v>74.93119863717209</c:v>
                </c:pt>
                <c:pt idx="14">
                  <c:v>74.61074094320743</c:v>
                </c:pt>
                <c:pt idx="15">
                  <c:v>72.53498782825098</c:v>
                </c:pt>
                <c:pt idx="16">
                  <c:v>71.29641297853262</c:v>
                </c:pt>
                <c:pt idx="17">
                  <c:v>70.19364244875166</c:v>
                </c:pt>
                <c:pt idx="18">
                  <c:v>67.38201397398718</c:v>
                </c:pt>
                <c:pt idx="19">
                  <c:v>66.56880486267832</c:v>
                </c:pt>
                <c:pt idx="20">
                  <c:v>65.6279592253325</c:v>
                </c:pt>
                <c:pt idx="21">
                  <c:v>64.18292141063651</c:v>
                </c:pt>
                <c:pt idx="22">
                  <c:v>61.979151518145564</c:v>
                </c:pt>
                <c:pt idx="23">
                  <c:v>61.43020827206514</c:v>
                </c:pt>
                <c:pt idx="24">
                  <c:v>58.805151387579855</c:v>
                </c:pt>
                <c:pt idx="25">
                  <c:v>58.411623041217936</c:v>
                </c:pt>
                <c:pt idx="26">
                  <c:v>57.055240344596356</c:v>
                </c:pt>
                <c:pt idx="27">
                  <c:v>55.677175283135746</c:v>
                </c:pt>
                <c:pt idx="28">
                  <c:v>55.605497816858104</c:v>
                </c:pt>
                <c:pt idx="29">
                  <c:v>55.170170624844815</c:v>
                </c:pt>
                <c:pt idx="30">
                  <c:v>54.49020991978827</c:v>
                </c:pt>
                <c:pt idx="31">
                  <c:v>53.02868120239376</c:v>
                </c:pt>
                <c:pt idx="32">
                  <c:v>51.302394360232235</c:v>
                </c:pt>
                <c:pt idx="33">
                  <c:v>50.81500300387374</c:v>
                </c:pt>
                <c:pt idx="34">
                  <c:v>45.683467538567996</c:v>
                </c:pt>
                <c:pt idx="35">
                  <c:v>44.64366246512017</c:v>
                </c:pt>
                <c:pt idx="36">
                  <c:v>42.5524937906394</c:v>
                </c:pt>
                <c:pt idx="37">
                  <c:v>41.05793130432181</c:v>
                </c:pt>
                <c:pt idx="38">
                  <c:v>36.45567452734624</c:v>
                </c:pt>
                <c:pt idx="39">
                  <c:v>35.57886957477152</c:v>
                </c:pt>
                <c:pt idx="40">
                  <c:v>34.84203939191643</c:v>
                </c:pt>
                <c:pt idx="41">
                  <c:v>34.62510302645077</c:v>
                </c:pt>
                <c:pt idx="42">
                  <c:v>34.00785518359211</c:v>
                </c:pt>
                <c:pt idx="43">
                  <c:v>33.88549228724182</c:v>
                </c:pt>
                <c:pt idx="44">
                  <c:v>33.57420129756775</c:v>
                </c:pt>
                <c:pt idx="45">
                  <c:v>32.22809809324726</c:v>
                </c:pt>
                <c:pt idx="46">
                  <c:v>30.078500527095915</c:v>
                </c:pt>
                <c:pt idx="47">
                  <c:v>29.433610646914495</c:v>
                </c:pt>
                <c:pt idx="48">
                  <c:v>28.257619317429793</c:v>
                </c:pt>
                <c:pt idx="49">
                  <c:v>27.908960058493847</c:v>
                </c:pt>
                <c:pt idx="50">
                  <c:v>23.14288083222899</c:v>
                </c:pt>
                <c:pt idx="51">
                  <c:v>21.939373798241018</c:v>
                </c:pt>
                <c:pt idx="52">
                  <c:v>21.070528276274008</c:v>
                </c:pt>
                <c:pt idx="53">
                  <c:v>18.541526145883786</c:v>
                </c:pt>
                <c:pt idx="54">
                  <c:v>15.934452278425711</c:v>
                </c:pt>
                <c:pt idx="55">
                  <c:v>14.475509332772873</c:v>
                </c:pt>
                <c:pt idx="56">
                  <c:v>13.390720489531779</c:v>
                </c:pt>
                <c:pt idx="57">
                  <c:v>7.120207564841024</c:v>
                </c:pt>
                <c:pt idx="58">
                  <c:v>6.068938796978499</c:v>
                </c:pt>
                <c:pt idx="59">
                  <c:v>5.441348592459675</c:v>
                </c:pt>
                <c:pt idx="60">
                  <c:v>4.750250834782647</c:v>
                </c:pt>
                <c:pt idx="61">
                  <c:v>1.251296086989485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显微骨科</c:v>
                </c:pt>
                <c:pt idx="2">
                  <c:v>产科</c:v>
                </c:pt>
                <c:pt idx="3">
                  <c:v>脊柱骨科</c:v>
                </c:pt>
                <c:pt idx="4">
                  <c:v>脑病一科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运动损伤骨科</c:v>
                </c:pt>
                <c:pt idx="8">
                  <c:v>心病二科</c:v>
                </c:pt>
                <c:pt idx="9">
                  <c:v>东区肾病科</c:v>
                </c:pt>
                <c:pt idx="10">
                  <c:v>眼科</c:v>
                </c:pt>
                <c:pt idx="11">
                  <c:v>西区重症医学科</c:v>
                </c:pt>
                <c:pt idx="12">
                  <c:v>消化内科</c:v>
                </c:pt>
                <c:pt idx="13">
                  <c:v>男科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脾胃病科</c:v>
                </c:pt>
                <c:pt idx="17">
                  <c:v>神经外科</c:v>
                </c:pt>
                <c:pt idx="18">
                  <c:v>泌尿外科</c:v>
                </c:pt>
                <c:pt idx="19">
                  <c:v>妇科妇二科合并</c:v>
                </c:pt>
                <c:pt idx="20">
                  <c:v>肝病科</c:v>
                </c:pt>
                <c:pt idx="21">
                  <c:v>妇科</c:v>
                </c:pt>
                <c:pt idx="22">
                  <c:v>老年医学科</c:v>
                </c:pt>
                <c:pt idx="23">
                  <c:v>综合内科</c:v>
                </c:pt>
                <c:pt idx="24">
                  <c:v>医院</c:v>
                </c:pt>
                <c:pt idx="25">
                  <c:v>神经内科</c:v>
                </c:pt>
                <c:pt idx="26">
                  <c:v>骨科</c:v>
                </c:pt>
                <c:pt idx="27">
                  <c:v>肾病科</c:v>
                </c:pt>
                <c:pt idx="28">
                  <c:v>肿瘤内科</c:v>
                </c:pt>
                <c:pt idx="29">
                  <c:v>妇二科</c:v>
                </c:pt>
                <c:pt idx="30">
                  <c:v>东区重症医学科</c:v>
                </c:pt>
                <c:pt idx="31">
                  <c:v>心病一科</c:v>
                </c:pt>
                <c:pt idx="32">
                  <c:v>呼吸内科</c:v>
                </c:pt>
                <c:pt idx="33">
                  <c:v>肾脏内科</c:v>
                </c:pt>
                <c:pt idx="34">
                  <c:v>小儿骨科</c:v>
                </c:pt>
                <c:pt idx="35">
                  <c:v>肝胆外科</c:v>
                </c:pt>
                <c:pt idx="36">
                  <c:v>脑病二科</c:v>
                </c:pt>
                <c:pt idx="37">
                  <c:v>小儿推拿科</c:v>
                </c:pt>
                <c:pt idx="38">
                  <c:v>血液科</c:v>
                </c:pt>
                <c:pt idx="39">
                  <c:v>儿科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中医经典科</c:v>
                </c:pt>
                <c:pt idx="43">
                  <c:v>皮肤科</c:v>
                </c:pt>
                <c:pt idx="44">
                  <c:v>康复科</c:v>
                </c:pt>
                <c:pt idx="45">
                  <c:v>风湿病科</c:v>
                </c:pt>
                <c:pt idx="46">
                  <c:v>推拿科</c:v>
                </c:pt>
                <c:pt idx="47">
                  <c:v>心病三科</c:v>
                </c:pt>
                <c:pt idx="48">
                  <c:v>乳腺甲状腺外科</c:v>
                </c:pt>
                <c:pt idx="49">
                  <c:v>脾胃科消化科合并</c:v>
                </c:pt>
                <c:pt idx="50">
                  <c:v>肛肠科</c:v>
                </c:pt>
                <c:pt idx="51">
                  <c:v>胸外科</c:v>
                </c:pt>
                <c:pt idx="52">
                  <c:v>心病四科</c:v>
                </c:pt>
                <c:pt idx="53">
                  <c:v>周围血管科</c:v>
                </c:pt>
                <c:pt idx="54">
                  <c:v>身心医学科</c:v>
                </c:pt>
                <c:pt idx="55">
                  <c:v>针灸科</c:v>
                </c:pt>
                <c:pt idx="56">
                  <c:v>微创骨科</c:v>
                </c:pt>
                <c:pt idx="57">
                  <c:v>重症医学科</c:v>
                </c:pt>
                <c:pt idx="58">
                  <c:v>关节骨科</c:v>
                </c:pt>
                <c:pt idx="59">
                  <c:v>耳鼻喉科</c:v>
                </c:pt>
                <c:pt idx="60">
                  <c:v>心血管内科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98.41055006271645</c:v>
                </c:pt>
                <c:pt idx="2">
                  <c:v>96.60948982157592</c:v>
                </c:pt>
                <c:pt idx="3">
                  <c:v>94.16655969360447</c:v>
                </c:pt>
                <c:pt idx="4">
                  <c:v>89.50188280971813</c:v>
                </c:pt>
                <c:pt idx="5">
                  <c:v>87.71638737144163</c:v>
                </c:pt>
                <c:pt idx="6">
                  <c:v>84.08102935097575</c:v>
                </c:pt>
                <c:pt idx="7">
                  <c:v>82.28259011966273</c:v>
                </c:pt>
                <c:pt idx="8">
                  <c:v>82.10437778017166</c:v>
                </c:pt>
                <c:pt idx="9">
                  <c:v>81.96200444210257</c:v>
                </c:pt>
                <c:pt idx="10">
                  <c:v>80.16295210710781</c:v>
                </c:pt>
                <c:pt idx="11">
                  <c:v>78.56763968930615</c:v>
                </c:pt>
                <c:pt idx="12">
                  <c:v>75.60716535082602</c:v>
                </c:pt>
                <c:pt idx="13">
                  <c:v>74.63144427161751</c:v>
                </c:pt>
                <c:pt idx="14">
                  <c:v>74.56568804588467</c:v>
                </c:pt>
                <c:pt idx="15">
                  <c:v>73.25132760476036</c:v>
                </c:pt>
                <c:pt idx="16">
                  <c:v>72.9270426809332</c:v>
                </c:pt>
                <c:pt idx="17">
                  <c:v>72.04336506085954</c:v>
                </c:pt>
                <c:pt idx="18">
                  <c:v>69.94993020312413</c:v>
                </c:pt>
                <c:pt idx="19">
                  <c:v>66.6178048253533</c:v>
                </c:pt>
                <c:pt idx="20">
                  <c:v>62.732325056208076</c:v>
                </c:pt>
                <c:pt idx="21">
                  <c:v>60.28555906460282</c:v>
                </c:pt>
                <c:pt idx="22">
                  <c:v>57.13776852269109</c:v>
                </c:pt>
                <c:pt idx="23">
                  <c:v>55.63513199236396</c:v>
                </c:pt>
                <c:pt idx="24">
                  <c:v>54.815943925752215</c:v>
                </c:pt>
                <c:pt idx="25">
                  <c:v>54.70044171116666</c:v>
                </c:pt>
                <c:pt idx="26">
                  <c:v>53.50548209610705</c:v>
                </c:pt>
                <c:pt idx="27">
                  <c:v>52.74228862947598</c:v>
                </c:pt>
                <c:pt idx="28">
                  <c:v>52.04846123754439</c:v>
                </c:pt>
                <c:pt idx="29">
                  <c:v>51.05841211611572</c:v>
                </c:pt>
                <c:pt idx="30">
                  <c:v>50.63998242836414</c:v>
                </c:pt>
                <c:pt idx="31">
                  <c:v>50.46352140453201</c:v>
                </c:pt>
                <c:pt idx="32">
                  <c:v>47.53904121440312</c:v>
                </c:pt>
                <c:pt idx="33">
                  <c:v>47.026235826580596</c:v>
                </c:pt>
                <c:pt idx="34">
                  <c:v>45.83930451833194</c:v>
                </c:pt>
                <c:pt idx="35">
                  <c:v>44.66987266262123</c:v>
                </c:pt>
                <c:pt idx="36">
                  <c:v>40.995600174792656</c:v>
                </c:pt>
                <c:pt idx="37">
                  <c:v>39.01034965565745</c:v>
                </c:pt>
                <c:pt idx="38">
                  <c:v>38.54939964842515</c:v>
                </c:pt>
                <c:pt idx="39">
                  <c:v>35.858386034182125</c:v>
                </c:pt>
                <c:pt idx="40">
                  <c:v>35.83683326371435</c:v>
                </c:pt>
                <c:pt idx="41">
                  <c:v>34.22209766904296</c:v>
                </c:pt>
                <c:pt idx="42">
                  <c:v>32.92597448774067</c:v>
                </c:pt>
                <c:pt idx="43">
                  <c:v>30.35171517996512</c:v>
                </c:pt>
                <c:pt idx="44">
                  <c:v>26.526094584280145</c:v>
                </c:pt>
                <c:pt idx="45">
                  <c:v>23.47666270834582</c:v>
                </c:pt>
                <c:pt idx="46">
                  <c:v>23.194757480379664</c:v>
                </c:pt>
                <c:pt idx="47">
                  <c:v>22.14022257733949</c:v>
                </c:pt>
                <c:pt idx="48">
                  <c:v>21.805547197918905</c:v>
                </c:pt>
                <c:pt idx="49">
                  <c:v>20.50211857825607</c:v>
                </c:pt>
                <c:pt idx="50">
                  <c:v>20.20210778729321</c:v>
                </c:pt>
                <c:pt idx="51">
                  <c:v>17.690923105711615</c:v>
                </c:pt>
                <c:pt idx="52">
                  <c:v>13.859819329405683</c:v>
                </c:pt>
                <c:pt idx="53">
                  <c:v>12.823593555929612</c:v>
                </c:pt>
                <c:pt idx="54">
                  <c:v>11.418816967254083</c:v>
                </c:pt>
                <c:pt idx="55">
                  <c:v>10.249345053173904</c:v>
                </c:pt>
                <c:pt idx="56">
                  <c:v>8.483129652923651</c:v>
                </c:pt>
                <c:pt idx="57">
                  <c:v>4.6686452896426145</c:v>
                </c:pt>
                <c:pt idx="58">
                  <c:v>4.422659401087082</c:v>
                </c:pt>
                <c:pt idx="59">
                  <c:v>3.5248737312660183</c:v>
                </c:pt>
                <c:pt idx="60">
                  <c:v>2.87532120700087</c:v>
                </c:pt>
                <c:pt idx="61">
                  <c:v>0.05913172568038048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普通外科</c:v>
                </c:pt>
                <c:pt idx="2">
                  <c:v>周围血管科</c:v>
                </c:pt>
                <c:pt idx="3">
                  <c:v>中医外治中心</c:v>
                </c:pt>
                <c:pt idx="4">
                  <c:v>脑病一科</c:v>
                </c:pt>
                <c:pt idx="5">
                  <c:v>东区肾病科</c:v>
                </c:pt>
                <c:pt idx="6">
                  <c:v>口腔科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身心医学科</c:v>
                </c:pt>
                <c:pt idx="10">
                  <c:v>胸外科</c:v>
                </c:pt>
                <c:pt idx="11">
                  <c:v>泌尿外科</c:v>
                </c:pt>
                <c:pt idx="12">
                  <c:v>东区重症医学科</c:v>
                </c:pt>
                <c:pt idx="13">
                  <c:v>老年医学科</c:v>
                </c:pt>
                <c:pt idx="14">
                  <c:v>脾胃病科</c:v>
                </c:pt>
                <c:pt idx="15">
                  <c:v>呼吸内科</c:v>
                </c:pt>
                <c:pt idx="16">
                  <c:v>推拿科</c:v>
                </c:pt>
                <c:pt idx="17">
                  <c:v>小儿推拿科</c:v>
                </c:pt>
                <c:pt idx="18">
                  <c:v>脑病二科</c:v>
                </c:pt>
                <c:pt idx="19">
                  <c:v>肝胆外科</c:v>
                </c:pt>
                <c:pt idx="20">
                  <c:v>中医经典科</c:v>
                </c:pt>
                <c:pt idx="21">
                  <c:v>肝病科</c:v>
                </c:pt>
                <c:pt idx="22">
                  <c:v>儿科</c:v>
                </c:pt>
                <c:pt idx="23">
                  <c:v>治未病中心</c:v>
                </c:pt>
                <c:pt idx="24">
                  <c:v>男科</c:v>
                </c:pt>
                <c:pt idx="25">
                  <c:v>皮肤科</c:v>
                </c:pt>
                <c:pt idx="26">
                  <c:v>脾胃科消化科合并</c:v>
                </c:pt>
                <c:pt idx="27">
                  <c:v>眼科</c:v>
                </c:pt>
                <c:pt idx="28">
                  <c:v>美容皮肤科</c:v>
                </c:pt>
                <c:pt idx="29">
                  <c:v>运动损伤骨科</c:v>
                </c:pt>
                <c:pt idx="30">
                  <c:v>心病四科</c:v>
                </c:pt>
                <c:pt idx="31">
                  <c:v>显微骨科</c:v>
                </c:pt>
                <c:pt idx="32">
                  <c:v>神经内科</c:v>
                </c:pt>
                <c:pt idx="33">
                  <c:v>微创骨科</c:v>
                </c:pt>
                <c:pt idx="34">
                  <c:v>妇科妇二科合并</c:v>
                </c:pt>
                <c:pt idx="35">
                  <c:v>肾脏内科</c:v>
                </c:pt>
                <c:pt idx="36">
                  <c:v>康复科</c:v>
                </c:pt>
                <c:pt idx="37">
                  <c:v>重症医学科</c:v>
                </c:pt>
                <c:pt idx="38">
                  <c:v>心病三科</c:v>
                </c:pt>
                <c:pt idx="39">
                  <c:v>神经外科</c:v>
                </c:pt>
                <c:pt idx="40">
                  <c:v>心血管内科</c:v>
                </c:pt>
                <c:pt idx="41">
                  <c:v>妇科</c:v>
                </c:pt>
                <c:pt idx="42">
                  <c:v>乳腺甲状腺外科</c:v>
                </c:pt>
                <c:pt idx="43">
                  <c:v>综合内科</c:v>
                </c:pt>
                <c:pt idx="44">
                  <c:v>妇二科</c:v>
                </c:pt>
                <c:pt idx="45">
                  <c:v>关节骨科</c:v>
                </c:pt>
                <c:pt idx="46">
                  <c:v>骨科</c:v>
                </c:pt>
                <c:pt idx="47">
                  <c:v>西区重症医学科</c:v>
                </c:pt>
                <c:pt idx="48">
                  <c:v>心病二科</c:v>
                </c:pt>
                <c:pt idx="49">
                  <c:v>肿瘤内科</c:v>
                </c:pt>
                <c:pt idx="50">
                  <c:v>心病一科</c:v>
                </c:pt>
                <c:pt idx="51">
                  <c:v>血液科</c:v>
                </c:pt>
                <c:pt idx="52">
                  <c:v>脑病三科</c:v>
                </c:pt>
                <c:pt idx="53">
                  <c:v>脊柱骨科</c:v>
                </c:pt>
                <c:pt idx="54">
                  <c:v>产科</c:v>
                </c:pt>
                <c:pt idx="55">
                  <c:v>风湿病科</c:v>
                </c:pt>
                <c:pt idx="56">
                  <c:v>肛肠科</c:v>
                </c:pt>
                <c:pt idx="57">
                  <c:v>创伤骨科</c:v>
                </c:pt>
                <c:pt idx="58">
                  <c:v>肾病科</c:v>
                </c:pt>
                <c:pt idx="59">
                  <c:v>耳鼻喉科</c:v>
                </c:pt>
                <c:pt idx="60">
                  <c:v>消化内科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0.27728975603368405</c:v>
                </c:pt>
                <c:pt idx="2">
                  <c:v>0.13549794037843044</c:v>
                </c:pt>
                <c:pt idx="3">
                  <c:v>0.11523958191302859</c:v>
                </c:pt>
                <c:pt idx="4">
                  <c:v>0.08190465166875555</c:v>
                </c:pt>
                <c:pt idx="5">
                  <c:v>0.07175750998820203</c:v>
                </c:pt>
                <c:pt idx="6">
                  <c:v>0.06653649434995546</c:v>
                </c:pt>
                <c:pt idx="7">
                  <c:v>0.05347118780854799</c:v>
                </c:pt>
                <c:pt idx="8">
                  <c:v>0.04860427468546772</c:v>
                </c:pt>
                <c:pt idx="9">
                  <c:v>0.044169368963240634</c:v>
                </c:pt>
                <c:pt idx="10">
                  <c:v>0.042849812095729606</c:v>
                </c:pt>
                <c:pt idx="11">
                  <c:v>0.0414498389819722</c:v>
                </c:pt>
                <c:pt idx="12">
                  <c:v>0.04045612804528534</c:v>
                </c:pt>
                <c:pt idx="13">
                  <c:v>0.03751941577896859</c:v>
                </c:pt>
                <c:pt idx="14">
                  <c:v>0.03376289146442964</c:v>
                </c:pt>
                <c:pt idx="15">
                  <c:v>0.029411046563843732</c:v>
                </c:pt>
                <c:pt idx="16">
                  <c:v>0.029112870534796848</c:v>
                </c:pt>
                <c:pt idx="17">
                  <c:v>0.027047339708071893</c:v>
                </c:pt>
                <c:pt idx="18">
                  <c:v>0.025425286666247222</c:v>
                </c:pt>
                <c:pt idx="19">
                  <c:v>0.02525349951351044</c:v>
                </c:pt>
                <c:pt idx="20">
                  <c:v>0.02316879433324807</c:v>
                </c:pt>
                <c:pt idx="21">
                  <c:v>0.022871201255280575</c:v>
                </c:pt>
                <c:pt idx="22">
                  <c:v>0.022868134340378612</c:v>
                </c:pt>
                <c:pt idx="23">
                  <c:v>0.02277559888278518</c:v>
                </c:pt>
                <c:pt idx="24">
                  <c:v>0.021712751224647074</c:v>
                </c:pt>
                <c:pt idx="25">
                  <c:v>0.021159953492273596</c:v>
                </c:pt>
                <c:pt idx="26">
                  <c:v>0.019860259973986973</c:v>
                </c:pt>
                <c:pt idx="27">
                  <c:v>0.0187020118013198</c:v>
                </c:pt>
                <c:pt idx="28">
                  <c:v>0.01854189024501441</c:v>
                </c:pt>
                <c:pt idx="29">
                  <c:v>0.01824053902568637</c:v>
                </c:pt>
                <c:pt idx="30">
                  <c:v>0.017728087051923413</c:v>
                </c:pt>
                <c:pt idx="31">
                  <c:v>0.017079048593022624</c:v>
                </c:pt>
                <c:pt idx="32">
                  <c:v>0.016756213448405447</c:v>
                </c:pt>
                <c:pt idx="33">
                  <c:v>0.016738779381377536</c:v>
                </c:pt>
                <c:pt idx="34">
                  <c:v>0.01659385664287052</c:v>
                </c:pt>
                <c:pt idx="35">
                  <c:v>0.015396897830286952</c:v>
                </c:pt>
                <c:pt idx="36">
                  <c:v>0.015090326145490383</c:v>
                </c:pt>
                <c:pt idx="37">
                  <c:v>0.014781774481821722</c:v>
                </c:pt>
                <c:pt idx="38">
                  <c:v>0.014752202189684288</c:v>
                </c:pt>
                <c:pt idx="39">
                  <c:v>0.014631725307574561</c:v>
                </c:pt>
                <c:pt idx="40">
                  <c:v>0.014531294495768145</c:v>
                </c:pt>
                <c:pt idx="41">
                  <c:v>0.014053683512789832</c:v>
                </c:pt>
                <c:pt idx="42">
                  <c:v>0.014013741623580473</c:v>
                </c:pt>
                <c:pt idx="43">
                  <c:v>0.013892270933236793</c:v>
                </c:pt>
                <c:pt idx="44">
                  <c:v>0.013454934119695078</c:v>
                </c:pt>
                <c:pt idx="45">
                  <c:v>0.013288557957797296</c:v>
                </c:pt>
                <c:pt idx="46">
                  <c:v>0.013096111174316504</c:v>
                </c:pt>
                <c:pt idx="47">
                  <c:v>0.012765064174649577</c:v>
                </c:pt>
                <c:pt idx="48">
                  <c:v>0.012087545937059364</c:v>
                </c:pt>
                <c:pt idx="49">
                  <c:v>0.012008923488122701</c:v>
                </c:pt>
                <c:pt idx="50">
                  <c:v>0.011653123562194419</c:v>
                </c:pt>
                <c:pt idx="51">
                  <c:v>0.01153481029846694</c:v>
                </c:pt>
                <c:pt idx="52">
                  <c:v>0.011532530071936574</c:v>
                </c:pt>
                <c:pt idx="53">
                  <c:v>0.011198798975477356</c:v>
                </c:pt>
                <c:pt idx="54">
                  <c:v>0.011173283356812507</c:v>
                </c:pt>
                <c:pt idx="55">
                  <c:v>0.011017551810483502</c:v>
                </c:pt>
                <c:pt idx="56">
                  <c:v>0.010968220361299302</c:v>
                </c:pt>
                <c:pt idx="57">
                  <c:v>0.01064381428122213</c:v>
                </c:pt>
                <c:pt idx="58">
                  <c:v>0.010621691097359935</c:v>
                </c:pt>
                <c:pt idx="59">
                  <c:v>0.010558199306684727</c:v>
                </c:pt>
                <c:pt idx="60">
                  <c:v>0.010292045451858675</c:v>
                </c:pt>
                <c:pt idx="61">
                  <c:v>0.010017935817658929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小儿骨科</c:v>
                </c:pt>
                <c:pt idx="2">
                  <c:v>肝胆外科</c:v>
                </c:pt>
                <c:pt idx="3">
                  <c:v>东区重症医学科</c:v>
                </c:pt>
                <c:pt idx="4">
                  <c:v>儿科</c:v>
                </c:pt>
                <c:pt idx="5">
                  <c:v>关节骨科</c:v>
                </c:pt>
                <c:pt idx="6">
                  <c:v>创伤骨科</c:v>
                </c:pt>
                <c:pt idx="7">
                  <c:v>消化内科</c:v>
                </c:pt>
                <c:pt idx="8">
                  <c:v>康复科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普通外科</c:v>
                </c:pt>
                <c:pt idx="12">
                  <c:v>脊柱骨科</c:v>
                </c:pt>
                <c:pt idx="13">
                  <c:v>综合内科</c:v>
                </c:pt>
                <c:pt idx="14">
                  <c:v>中医外治中心</c:v>
                </c:pt>
                <c:pt idx="15">
                  <c:v>运动损伤骨科</c:v>
                </c:pt>
                <c:pt idx="16">
                  <c:v>西区重症医学科</c:v>
                </c:pt>
                <c:pt idx="17">
                  <c:v>老年医学科</c:v>
                </c:pt>
                <c:pt idx="18">
                  <c:v>心血管内科</c:v>
                </c:pt>
                <c:pt idx="19">
                  <c:v>微创骨科</c:v>
                </c:pt>
                <c:pt idx="20">
                  <c:v>心病二科</c:v>
                </c:pt>
                <c:pt idx="21">
                  <c:v>周围血管科</c:v>
                </c:pt>
                <c:pt idx="22">
                  <c:v>呼吸内科</c:v>
                </c:pt>
                <c:pt idx="23">
                  <c:v>肾脏内科</c:v>
                </c:pt>
                <c:pt idx="24">
                  <c:v>心病一科</c:v>
                </c:pt>
                <c:pt idx="25">
                  <c:v>脾胃科消化科合并</c:v>
                </c:pt>
                <c:pt idx="26">
                  <c:v>小儿推拿科</c:v>
                </c:pt>
                <c:pt idx="27">
                  <c:v>胸外科</c:v>
                </c:pt>
                <c:pt idx="28">
                  <c:v>男科</c:v>
                </c:pt>
                <c:pt idx="29">
                  <c:v>皮肤科</c:v>
                </c:pt>
                <c:pt idx="30">
                  <c:v>妇科妇二科合并</c:v>
                </c:pt>
                <c:pt idx="31">
                  <c:v>乳腺甲状腺外科</c:v>
                </c:pt>
                <c:pt idx="32">
                  <c:v>重症医学科</c:v>
                </c:pt>
                <c:pt idx="33">
                  <c:v>肿瘤内科</c:v>
                </c:pt>
                <c:pt idx="34">
                  <c:v>心病三科</c:v>
                </c:pt>
                <c:pt idx="35">
                  <c:v>眼科</c:v>
                </c:pt>
                <c:pt idx="36">
                  <c:v>医院</c:v>
                </c:pt>
                <c:pt idx="37">
                  <c:v>产科</c:v>
                </c:pt>
                <c:pt idx="38">
                  <c:v>身心医学科</c:v>
                </c:pt>
                <c:pt idx="39">
                  <c:v>肾病科</c:v>
                </c:pt>
                <c:pt idx="40">
                  <c:v>妇二科</c:v>
                </c:pt>
                <c:pt idx="41">
                  <c:v>神经内科</c:v>
                </c:pt>
                <c:pt idx="42">
                  <c:v>显微骨科</c:v>
                </c:pt>
                <c:pt idx="43">
                  <c:v>推拿科</c:v>
                </c:pt>
                <c:pt idx="44">
                  <c:v>妇科</c:v>
                </c:pt>
                <c:pt idx="45">
                  <c:v>泌尿外科</c:v>
                </c:pt>
                <c:pt idx="46">
                  <c:v>美容皮肤科</c:v>
                </c:pt>
                <c:pt idx="47">
                  <c:v>中医经典科</c:v>
                </c:pt>
                <c:pt idx="48">
                  <c:v>肝病科</c:v>
                </c:pt>
                <c:pt idx="49">
                  <c:v>治未病中心</c:v>
                </c:pt>
                <c:pt idx="50">
                  <c:v>脑病三科</c:v>
                </c:pt>
                <c:pt idx="51">
                  <c:v>骨科</c:v>
                </c:pt>
                <c:pt idx="52">
                  <c:v>神经外科</c:v>
                </c:pt>
                <c:pt idx="53">
                  <c:v>脑病二科</c:v>
                </c:pt>
                <c:pt idx="54">
                  <c:v>脑病一科</c:v>
                </c:pt>
                <c:pt idx="55">
                  <c:v>心病四科</c:v>
                </c:pt>
                <c:pt idx="56">
                  <c:v>肛肠科</c:v>
                </c:pt>
                <c:pt idx="57">
                  <c:v>东区肾病科</c:v>
                </c:pt>
                <c:pt idx="58">
                  <c:v>内分泌科</c:v>
                </c:pt>
                <c:pt idx="59">
                  <c:v>耳鼻喉科</c:v>
                </c:pt>
                <c:pt idx="60">
                  <c:v>血液科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97.79967513475461</c:v>
                </c:pt>
                <c:pt idx="2">
                  <c:v>96.7525983696701</c:v>
                </c:pt>
                <c:pt idx="3">
                  <c:v>96.21480102764869</c:v>
                </c:pt>
                <c:pt idx="4">
                  <c:v>95.88746046733351</c:v>
                </c:pt>
                <c:pt idx="5">
                  <c:v>94.0855323258782</c:v>
                </c:pt>
                <c:pt idx="6">
                  <c:v>91.47704019385013</c:v>
                </c:pt>
                <c:pt idx="7">
                  <c:v>88.21213070826454</c:v>
                </c:pt>
                <c:pt idx="8">
                  <c:v>87.90722454327644</c:v>
                </c:pt>
                <c:pt idx="9">
                  <c:v>85.34512889724257</c:v>
                </c:pt>
                <c:pt idx="10">
                  <c:v>83.60619999027001</c:v>
                </c:pt>
                <c:pt idx="11">
                  <c:v>83.12336794486549</c:v>
                </c:pt>
                <c:pt idx="12">
                  <c:v>80.82946126943828</c:v>
                </c:pt>
                <c:pt idx="13">
                  <c:v>77.40661970237232</c:v>
                </c:pt>
                <c:pt idx="14">
                  <c:v>76.09998831692418</c:v>
                </c:pt>
                <c:pt idx="15">
                  <c:v>75.96738996272776</c:v>
                </c:pt>
                <c:pt idx="16">
                  <c:v>75.74193352920814</c:v>
                </c:pt>
                <c:pt idx="17">
                  <c:v>74.64678515532988</c:v>
                </c:pt>
                <c:pt idx="18">
                  <c:v>72.75562249877856</c:v>
                </c:pt>
                <c:pt idx="19">
                  <c:v>72.59752036078982</c:v>
                </c:pt>
                <c:pt idx="20">
                  <c:v>71.88441230839565</c:v>
                </c:pt>
                <c:pt idx="21">
                  <c:v>69.74185529434699</c:v>
                </c:pt>
                <c:pt idx="22">
                  <c:v>67.12182943911122</c:v>
                </c:pt>
                <c:pt idx="23">
                  <c:v>67.1099950819146</c:v>
                </c:pt>
                <c:pt idx="24">
                  <c:v>67.06123110360645</c:v>
                </c:pt>
                <c:pt idx="25">
                  <c:v>66.68944588182119</c:v>
                </c:pt>
                <c:pt idx="26">
                  <c:v>66.04540193625012</c:v>
                </c:pt>
                <c:pt idx="27">
                  <c:v>65.9639399274387</c:v>
                </c:pt>
                <c:pt idx="28">
                  <c:v>65.27052506884922</c:v>
                </c:pt>
                <c:pt idx="29">
                  <c:v>65.26180424479169</c:v>
                </c:pt>
                <c:pt idx="30">
                  <c:v>63.74681266266554</c:v>
                </c:pt>
                <c:pt idx="31">
                  <c:v>57.249318596170866</c:v>
                </c:pt>
                <c:pt idx="32">
                  <c:v>54.12050761370587</c:v>
                </c:pt>
                <c:pt idx="33">
                  <c:v>47.194192282446885</c:v>
                </c:pt>
                <c:pt idx="34">
                  <c:v>45.18786094537075</c:v>
                </c:pt>
                <c:pt idx="35">
                  <c:v>45.175477965740214</c:v>
                </c:pt>
                <c:pt idx="36">
                  <c:v>43.10201304337026</c:v>
                </c:pt>
                <c:pt idx="37">
                  <c:v>40.258673466146234</c:v>
                </c:pt>
                <c:pt idx="38">
                  <c:v>39.2267857887327</c:v>
                </c:pt>
                <c:pt idx="39">
                  <c:v>34.95082698246167</c:v>
                </c:pt>
                <c:pt idx="40">
                  <c:v>33.213673576161135</c:v>
                </c:pt>
                <c:pt idx="41">
                  <c:v>32.93074247532947</c:v>
                </c:pt>
                <c:pt idx="42">
                  <c:v>31.12616738726953</c:v>
                </c:pt>
                <c:pt idx="43">
                  <c:v>29.988722280254244</c:v>
                </c:pt>
                <c:pt idx="44">
                  <c:v>28.48969667079868</c:v>
                </c:pt>
                <c:pt idx="45">
                  <c:v>27.270403535008963</c:v>
                </c:pt>
                <c:pt idx="46">
                  <c:v>25.66734248181548</c:v>
                </c:pt>
                <c:pt idx="47">
                  <c:v>19.994774670067457</c:v>
                </c:pt>
                <c:pt idx="48">
                  <c:v>19.06227055939995</c:v>
                </c:pt>
                <c:pt idx="49">
                  <c:v>17.34923775848673</c:v>
                </c:pt>
                <c:pt idx="50">
                  <c:v>16.848865559545022</c:v>
                </c:pt>
                <c:pt idx="51">
                  <c:v>16.749677866130888</c:v>
                </c:pt>
                <c:pt idx="52">
                  <c:v>14.354841257503628</c:v>
                </c:pt>
                <c:pt idx="53">
                  <c:v>13.724145976493269</c:v>
                </c:pt>
                <c:pt idx="54">
                  <c:v>12.559351714869363</c:v>
                </c:pt>
                <c:pt idx="55">
                  <c:v>12.137171366754282</c:v>
                </c:pt>
                <c:pt idx="56">
                  <c:v>9.390132069582735</c:v>
                </c:pt>
                <c:pt idx="57">
                  <c:v>9.302808593299927</c:v>
                </c:pt>
                <c:pt idx="58">
                  <c:v>8.618271778988774</c:v>
                </c:pt>
                <c:pt idx="59">
                  <c:v>6.533864854531363</c:v>
                </c:pt>
                <c:pt idx="60">
                  <c:v>4.8495858223404555</c:v>
                </c:pt>
                <c:pt idx="61">
                  <c:v>4.272732745968898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运动损伤骨科</c:v>
                </c:pt>
                <c:pt idx="2">
                  <c:v>综合内科</c:v>
                </c:pt>
                <c:pt idx="3">
                  <c:v>妇科</c:v>
                </c:pt>
                <c:pt idx="4">
                  <c:v>男科</c:v>
                </c:pt>
                <c:pt idx="5">
                  <c:v>心血管内科</c:v>
                </c:pt>
                <c:pt idx="6">
                  <c:v>消化内科</c:v>
                </c:pt>
                <c:pt idx="7">
                  <c:v>风湿病科</c:v>
                </c:pt>
                <c:pt idx="8">
                  <c:v>小儿骨科</c:v>
                </c:pt>
                <c:pt idx="9">
                  <c:v>康复科</c:v>
                </c:pt>
                <c:pt idx="10">
                  <c:v>显微骨科</c:v>
                </c:pt>
                <c:pt idx="11">
                  <c:v>内分泌科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皮肤科</c:v>
                </c:pt>
                <c:pt idx="15">
                  <c:v>老年医学科</c:v>
                </c:pt>
                <c:pt idx="16">
                  <c:v>美容皮肤科</c:v>
                </c:pt>
                <c:pt idx="17">
                  <c:v>脑病三科</c:v>
                </c:pt>
                <c:pt idx="18">
                  <c:v>小儿推拿科</c:v>
                </c:pt>
                <c:pt idx="19">
                  <c:v>治未病中心</c:v>
                </c:pt>
                <c:pt idx="20">
                  <c:v>中医外治中心</c:v>
                </c:pt>
                <c:pt idx="21">
                  <c:v>乳腺甲状腺外科</c:v>
                </c:pt>
                <c:pt idx="22">
                  <c:v>耳鼻喉科</c:v>
                </c:pt>
                <c:pt idx="23">
                  <c:v>身心医学科</c:v>
                </c:pt>
                <c:pt idx="24">
                  <c:v>心病二科</c:v>
                </c:pt>
                <c:pt idx="25">
                  <c:v>脾胃科消化科合并</c:v>
                </c:pt>
                <c:pt idx="26">
                  <c:v>微创骨科</c:v>
                </c:pt>
                <c:pt idx="27">
                  <c:v>脾胃病科</c:v>
                </c:pt>
                <c:pt idx="28">
                  <c:v>周围血管科</c:v>
                </c:pt>
                <c:pt idx="29">
                  <c:v>脊柱骨科</c:v>
                </c:pt>
                <c:pt idx="30">
                  <c:v>儿科</c:v>
                </c:pt>
                <c:pt idx="31">
                  <c:v>眼科</c:v>
                </c:pt>
                <c:pt idx="32">
                  <c:v>西区重症医学科</c:v>
                </c:pt>
                <c:pt idx="33">
                  <c:v>推拿科</c:v>
                </c:pt>
                <c:pt idx="34">
                  <c:v>呼吸内科</c:v>
                </c:pt>
                <c:pt idx="35">
                  <c:v>普通外科</c:v>
                </c:pt>
                <c:pt idx="36">
                  <c:v>骨科</c:v>
                </c:pt>
                <c:pt idx="37">
                  <c:v>东区肾病科</c:v>
                </c:pt>
                <c:pt idx="38">
                  <c:v>肾病科</c:v>
                </c:pt>
                <c:pt idx="39">
                  <c:v>妇科妇二科合并</c:v>
                </c:pt>
                <c:pt idx="40">
                  <c:v>中医经典科</c:v>
                </c:pt>
                <c:pt idx="41">
                  <c:v>脑病一科</c:v>
                </c:pt>
                <c:pt idx="42">
                  <c:v>肿瘤内科</c:v>
                </c:pt>
                <c:pt idx="43">
                  <c:v>神经内科</c:v>
                </c:pt>
                <c:pt idx="44">
                  <c:v>泌尿外科</c:v>
                </c:pt>
                <c:pt idx="45">
                  <c:v>肝病科</c:v>
                </c:pt>
                <c:pt idx="46">
                  <c:v>重症医学科</c:v>
                </c:pt>
                <c:pt idx="47">
                  <c:v>心病四科</c:v>
                </c:pt>
                <c:pt idx="48">
                  <c:v>血液科</c:v>
                </c:pt>
                <c:pt idx="49">
                  <c:v>神经外科</c:v>
                </c:pt>
                <c:pt idx="50">
                  <c:v>关节骨科</c:v>
                </c:pt>
                <c:pt idx="51">
                  <c:v>肾脏内科</c:v>
                </c:pt>
                <c:pt idx="52">
                  <c:v>医院</c:v>
                </c:pt>
                <c:pt idx="53">
                  <c:v>胸外科</c:v>
                </c:pt>
                <c:pt idx="54">
                  <c:v>妇二科</c:v>
                </c:pt>
                <c:pt idx="55">
                  <c:v>产科</c:v>
                </c:pt>
                <c:pt idx="56">
                  <c:v>脑病二科</c:v>
                </c:pt>
                <c:pt idx="57">
                  <c:v>肝胆外科</c:v>
                </c:pt>
                <c:pt idx="58">
                  <c:v>东区重症医学科</c:v>
                </c:pt>
                <c:pt idx="59">
                  <c:v>针灸科</c:v>
                </c:pt>
                <c:pt idx="60">
                  <c:v>心病三科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99.90251839672229</c:v>
                </c:pt>
                <c:pt idx="1">
                  <c:v>97.85204796258569</c:v>
                </c:pt>
                <c:pt idx="2">
                  <c:v>96.54875176896962</c:v>
                </c:pt>
                <c:pt idx="3">
                  <c:v>96.48851359291864</c:v>
                </c:pt>
                <c:pt idx="4">
                  <c:v>96.03806362424206</c:v>
                </c:pt>
                <c:pt idx="5">
                  <c:v>95.85880165467073</c:v>
                </c:pt>
                <c:pt idx="6">
                  <c:v>93.87627706269599</c:v>
                </c:pt>
                <c:pt idx="7">
                  <c:v>93.72779908366252</c:v>
                </c:pt>
                <c:pt idx="8">
                  <c:v>93.45438137058069</c:v>
                </c:pt>
                <c:pt idx="9">
                  <c:v>93.01706937345425</c:v>
                </c:pt>
                <c:pt idx="10">
                  <c:v>92.64446195041633</c:v>
                </c:pt>
                <c:pt idx="11">
                  <c:v>90.26784644684045</c:v>
                </c:pt>
                <c:pt idx="12">
                  <c:v>85.33527120324129</c:v>
                </c:pt>
                <c:pt idx="13">
                  <c:v>77.7418602475731</c:v>
                </c:pt>
                <c:pt idx="14">
                  <c:v>76.9326079518066</c:v>
                </c:pt>
                <c:pt idx="15">
                  <c:v>75.25841748139067</c:v>
                </c:pt>
                <c:pt idx="16">
                  <c:v>74.65929885375122</c:v>
                </c:pt>
                <c:pt idx="17">
                  <c:v>74.22918367925402</c:v>
                </c:pt>
                <c:pt idx="18">
                  <c:v>73.68879398505726</c:v>
                </c:pt>
                <c:pt idx="19">
                  <c:v>70.14020888926014</c:v>
                </c:pt>
                <c:pt idx="20">
                  <c:v>68.72871851577473</c:v>
                </c:pt>
                <c:pt idx="21">
                  <c:v>63.693223978060544</c:v>
                </c:pt>
                <c:pt idx="22">
                  <c:v>61.52298021954077</c:v>
                </c:pt>
                <c:pt idx="23">
                  <c:v>61.43956952264777</c:v>
                </c:pt>
                <c:pt idx="24">
                  <c:v>58.793923755271706</c:v>
                </c:pt>
                <c:pt idx="25">
                  <c:v>56.5408034405078</c:v>
                </c:pt>
                <c:pt idx="26">
                  <c:v>55.768148600452896</c:v>
                </c:pt>
                <c:pt idx="27">
                  <c:v>55.53322803721548</c:v>
                </c:pt>
                <c:pt idx="28">
                  <c:v>54.41547864959813</c:v>
                </c:pt>
                <c:pt idx="29">
                  <c:v>54.207721784636774</c:v>
                </c:pt>
                <c:pt idx="30">
                  <c:v>52.84216459578208</c:v>
                </c:pt>
                <c:pt idx="31">
                  <c:v>52.389725698141596</c:v>
                </c:pt>
                <c:pt idx="32">
                  <c:v>51.95481616869924</c:v>
                </c:pt>
                <c:pt idx="33">
                  <c:v>51.70646407266004</c:v>
                </c:pt>
                <c:pt idx="34">
                  <c:v>50.515430903229586</c:v>
                </c:pt>
                <c:pt idx="35">
                  <c:v>47.63341805848309</c:v>
                </c:pt>
                <c:pt idx="36">
                  <c:v>46.364545409313074</c:v>
                </c:pt>
                <c:pt idx="37">
                  <c:v>44.061246789260736</c:v>
                </c:pt>
                <c:pt idx="38">
                  <c:v>41.18488864682062</c:v>
                </c:pt>
                <c:pt idx="39">
                  <c:v>41.11248153470619</c:v>
                </c:pt>
                <c:pt idx="40">
                  <c:v>40.873803273347335</c:v>
                </c:pt>
                <c:pt idx="41">
                  <c:v>33.64529295131009</c:v>
                </c:pt>
                <c:pt idx="42">
                  <c:v>33.38215819880499</c:v>
                </c:pt>
                <c:pt idx="43">
                  <c:v>30.69957329972084</c:v>
                </c:pt>
                <c:pt idx="44">
                  <c:v>26.80776944368979</c:v>
                </c:pt>
                <c:pt idx="45">
                  <c:v>23.371073020545307</c:v>
                </c:pt>
                <c:pt idx="46">
                  <c:v>22.34440347819715</c:v>
                </c:pt>
                <c:pt idx="47">
                  <c:v>20.08782730667591</c:v>
                </c:pt>
                <c:pt idx="48">
                  <c:v>17.63206553658556</c:v>
                </c:pt>
                <c:pt idx="49">
                  <c:v>14.658556670571187</c:v>
                </c:pt>
                <c:pt idx="50">
                  <c:v>14.546914445305493</c:v>
                </c:pt>
                <c:pt idx="51">
                  <c:v>11.122978273419548</c:v>
                </c:pt>
                <c:pt idx="52">
                  <c:v>10.928257371087069</c:v>
                </c:pt>
                <c:pt idx="53">
                  <c:v>9.649574032777863</c:v>
                </c:pt>
                <c:pt idx="54">
                  <c:v>6.432822271738448</c:v>
                </c:pt>
                <c:pt idx="55">
                  <c:v>5.7556181573843235</c:v>
                </c:pt>
                <c:pt idx="56">
                  <c:v>3.9273599545678772</c:v>
                </c:pt>
                <c:pt idx="57">
                  <c:v>3.5214090799725373</c:v>
                </c:pt>
                <c:pt idx="58">
                  <c:v>2.6216847929862785</c:v>
                </c:pt>
                <c:pt idx="59">
                  <c:v>2.595614300943927</c:v>
                </c:pt>
                <c:pt idx="60">
                  <c:v>2.0471679024519185</c:v>
                </c:pt>
                <c:pt idx="61">
                  <c:v>1.456369495105836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针灸科</c:v>
                </c:pt>
                <c:pt idx="2">
                  <c:v>运动损伤骨科</c:v>
                </c:pt>
                <c:pt idx="3">
                  <c:v>妇科妇二科合并</c:v>
                </c:pt>
                <c:pt idx="4">
                  <c:v>老年医学科</c:v>
                </c:pt>
                <c:pt idx="5">
                  <c:v>产科</c:v>
                </c:pt>
                <c:pt idx="6">
                  <c:v>神经内科</c:v>
                </c:pt>
                <c:pt idx="7">
                  <c:v>肛肠科</c:v>
                </c:pt>
                <c:pt idx="8">
                  <c:v>周围血管科</c:v>
                </c:pt>
                <c:pt idx="9">
                  <c:v>消化内科</c:v>
                </c:pt>
                <c:pt idx="10">
                  <c:v>东区重症医学科</c:v>
                </c:pt>
                <c:pt idx="11">
                  <c:v>脑病三科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脑病一科</c:v>
                </c:pt>
                <c:pt idx="15">
                  <c:v>肾病科</c:v>
                </c:pt>
                <c:pt idx="16">
                  <c:v>神经外科</c:v>
                </c:pt>
                <c:pt idx="17">
                  <c:v>重症医学科</c:v>
                </c:pt>
                <c:pt idx="18">
                  <c:v>心病三科</c:v>
                </c:pt>
                <c:pt idx="19">
                  <c:v>心血管内科</c:v>
                </c:pt>
                <c:pt idx="20">
                  <c:v>血液科</c:v>
                </c:pt>
                <c:pt idx="21">
                  <c:v>微创骨科</c:v>
                </c:pt>
                <c:pt idx="22">
                  <c:v>脊柱骨科</c:v>
                </c:pt>
                <c:pt idx="23">
                  <c:v>创伤骨科</c:v>
                </c:pt>
                <c:pt idx="24">
                  <c:v>显微骨科</c:v>
                </c:pt>
                <c:pt idx="25">
                  <c:v>肝病科</c:v>
                </c:pt>
                <c:pt idx="26">
                  <c:v>身心医学科</c:v>
                </c:pt>
                <c:pt idx="27">
                  <c:v>内分泌科</c:v>
                </c:pt>
                <c:pt idx="28">
                  <c:v>脑病二科</c:v>
                </c:pt>
                <c:pt idx="29">
                  <c:v>乳腺甲状腺外科</c:v>
                </c:pt>
                <c:pt idx="30">
                  <c:v>皮肤科</c:v>
                </c:pt>
                <c:pt idx="31">
                  <c:v>康复科</c:v>
                </c:pt>
                <c:pt idx="32">
                  <c:v>小儿骨科</c:v>
                </c:pt>
                <c:pt idx="33">
                  <c:v>心病四科</c:v>
                </c:pt>
                <c:pt idx="34">
                  <c:v>心病二科</c:v>
                </c:pt>
                <c:pt idx="35">
                  <c:v>中医外治中心</c:v>
                </c:pt>
                <c:pt idx="36">
                  <c:v>治未病中心</c:v>
                </c:pt>
                <c:pt idx="37">
                  <c:v>美容皮肤科</c:v>
                </c:pt>
                <c:pt idx="38">
                  <c:v>泌尿外科</c:v>
                </c:pt>
                <c:pt idx="39">
                  <c:v>小儿推拿科</c:v>
                </c:pt>
                <c:pt idx="40">
                  <c:v>医院</c:v>
                </c:pt>
                <c:pt idx="41">
                  <c:v>肝胆外科</c:v>
                </c:pt>
                <c:pt idx="42">
                  <c:v>脾胃科消化科合并</c:v>
                </c:pt>
                <c:pt idx="43">
                  <c:v>推拿科</c:v>
                </c:pt>
                <c:pt idx="44">
                  <c:v>西区重症医学科</c:v>
                </c:pt>
                <c:pt idx="45">
                  <c:v>妇二科</c:v>
                </c:pt>
                <c:pt idx="46">
                  <c:v>肿瘤内科</c:v>
                </c:pt>
                <c:pt idx="47">
                  <c:v>呼吸内科</c:v>
                </c:pt>
                <c:pt idx="48">
                  <c:v>儿科</c:v>
                </c:pt>
                <c:pt idx="49">
                  <c:v>肾脏内科</c:v>
                </c:pt>
                <c:pt idx="50">
                  <c:v>心病一科</c:v>
                </c:pt>
                <c:pt idx="51">
                  <c:v>骨科</c:v>
                </c:pt>
                <c:pt idx="52">
                  <c:v>中医经典科</c:v>
                </c:pt>
                <c:pt idx="53">
                  <c:v>男科</c:v>
                </c:pt>
                <c:pt idx="54">
                  <c:v>关节骨科</c:v>
                </c:pt>
                <c:pt idx="55">
                  <c:v>普通外科</c:v>
                </c:pt>
                <c:pt idx="56">
                  <c:v>风湿病科</c:v>
                </c:pt>
                <c:pt idx="57">
                  <c:v>妇科</c:v>
                </c:pt>
                <c:pt idx="58">
                  <c:v>东区肾病科</c:v>
                </c:pt>
                <c:pt idx="59">
                  <c:v>口腔科</c:v>
                </c:pt>
                <c:pt idx="60">
                  <c:v>综合内科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98.64345043026348</c:v>
                </c:pt>
                <c:pt idx="1">
                  <c:v>97.60035838131054</c:v>
                </c:pt>
                <c:pt idx="2">
                  <c:v>96.06977889133574</c:v>
                </c:pt>
                <c:pt idx="3">
                  <c:v>96.02742725469685</c:v>
                </c:pt>
                <c:pt idx="4">
                  <c:v>95.42405155993359</c:v>
                </c:pt>
                <c:pt idx="5">
                  <c:v>94.76652733570732</c:v>
                </c:pt>
                <c:pt idx="6">
                  <c:v>91.79916952775828</c:v>
                </c:pt>
                <c:pt idx="7">
                  <c:v>89.7651181944941</c:v>
                </c:pt>
                <c:pt idx="8">
                  <c:v>89.37651740256536</c:v>
                </c:pt>
                <c:pt idx="9">
                  <c:v>88.69716126654643</c:v>
                </c:pt>
                <c:pt idx="10">
                  <c:v>86.28040909751446</c:v>
                </c:pt>
                <c:pt idx="11">
                  <c:v>84.35910635011219</c:v>
                </c:pt>
                <c:pt idx="12">
                  <c:v>76.64303432972441</c:v>
                </c:pt>
                <c:pt idx="13">
                  <c:v>76.12868031919169</c:v>
                </c:pt>
                <c:pt idx="14">
                  <c:v>72.78129246201917</c:v>
                </c:pt>
                <c:pt idx="15">
                  <c:v>70.85312059796343</c:v>
                </c:pt>
                <c:pt idx="16">
                  <c:v>69.90586297200888</c:v>
                </c:pt>
                <c:pt idx="17">
                  <c:v>69.02343456093966</c:v>
                </c:pt>
                <c:pt idx="18">
                  <c:v>68.44685185956425</c:v>
                </c:pt>
                <c:pt idx="19">
                  <c:v>66.93306568106226</c:v>
                </c:pt>
                <c:pt idx="20">
                  <c:v>66.91048933710127</c:v>
                </c:pt>
                <c:pt idx="21">
                  <c:v>66.23279817732607</c:v>
                </c:pt>
                <c:pt idx="22">
                  <c:v>64.94469302245123</c:v>
                </c:pt>
                <c:pt idx="23">
                  <c:v>63.36173942903134</c:v>
                </c:pt>
                <c:pt idx="24">
                  <c:v>61.751085699013196</c:v>
                </c:pt>
                <c:pt idx="25">
                  <c:v>58.62729934847335</c:v>
                </c:pt>
                <c:pt idx="26">
                  <c:v>57.98976308472803</c:v>
                </c:pt>
                <c:pt idx="27">
                  <c:v>57.51698162129655</c:v>
                </c:pt>
                <c:pt idx="28">
                  <c:v>56.67542435916957</c:v>
                </c:pt>
                <c:pt idx="29">
                  <c:v>55.82342213752487</c:v>
                </c:pt>
                <c:pt idx="30">
                  <c:v>55.24797505734378</c:v>
                </c:pt>
                <c:pt idx="31">
                  <c:v>54.5169663694753</c:v>
                </c:pt>
                <c:pt idx="32">
                  <c:v>52.79978131605472</c:v>
                </c:pt>
                <c:pt idx="33">
                  <c:v>50.948889909454586</c:v>
                </c:pt>
                <c:pt idx="34">
                  <c:v>50.402709683312175</c:v>
                </c:pt>
                <c:pt idx="35">
                  <c:v>50.34181310181862</c:v>
                </c:pt>
                <c:pt idx="36">
                  <c:v>47.25006848937036</c:v>
                </c:pt>
                <c:pt idx="37">
                  <c:v>44.879385905190226</c:v>
                </c:pt>
                <c:pt idx="38">
                  <c:v>41.29702436108591</c:v>
                </c:pt>
                <c:pt idx="39">
                  <c:v>37.09089992145653</c:v>
                </c:pt>
                <c:pt idx="40">
                  <c:v>35.96827065249744</c:v>
                </c:pt>
                <c:pt idx="41">
                  <c:v>35.08700407732319</c:v>
                </c:pt>
                <c:pt idx="42">
                  <c:v>33.85881097493406</c:v>
                </c:pt>
                <c:pt idx="43">
                  <c:v>32.323469439191996</c:v>
                </c:pt>
                <c:pt idx="44">
                  <c:v>30.97233669358248</c:v>
                </c:pt>
                <c:pt idx="45">
                  <c:v>30.754235158370747</c:v>
                </c:pt>
                <c:pt idx="46">
                  <c:v>28.84579384796888</c:v>
                </c:pt>
                <c:pt idx="47">
                  <c:v>28.73048523346067</c:v>
                </c:pt>
                <c:pt idx="48">
                  <c:v>27.639149247913707</c:v>
                </c:pt>
                <c:pt idx="49">
                  <c:v>26.667958283290403</c:v>
                </c:pt>
                <c:pt idx="50">
                  <c:v>23.517523385238313</c:v>
                </c:pt>
                <c:pt idx="51">
                  <c:v>22.450847800733055</c:v>
                </c:pt>
                <c:pt idx="52">
                  <c:v>18.906094953868614</c:v>
                </c:pt>
                <c:pt idx="53">
                  <c:v>18.557685833158843</c:v>
                </c:pt>
                <c:pt idx="54">
                  <c:v>14.733922776646668</c:v>
                </c:pt>
                <c:pt idx="55">
                  <c:v>11.28308983792592</c:v>
                </c:pt>
                <c:pt idx="56">
                  <c:v>11.14522204443067</c:v>
                </c:pt>
                <c:pt idx="57">
                  <c:v>9.23487460938761</c:v>
                </c:pt>
                <c:pt idx="58">
                  <c:v>9.12105996341548</c:v>
                </c:pt>
                <c:pt idx="59">
                  <c:v>7.916958187753775</c:v>
                </c:pt>
                <c:pt idx="60">
                  <c:v>5.484853046765803</c:v>
                </c:pt>
                <c:pt idx="61">
                  <c:v>1.5198025152797001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脾胃病科</c:v>
                </c:pt>
                <c:pt idx="2">
                  <c:v>风湿病科</c:v>
                </c:pt>
                <c:pt idx="3">
                  <c:v>脑病三科</c:v>
                </c:pt>
                <c:pt idx="4">
                  <c:v>眼科</c:v>
                </c:pt>
                <c:pt idx="5">
                  <c:v>创伤骨科</c:v>
                </c:pt>
                <c:pt idx="6">
                  <c:v>针灸科</c:v>
                </c:pt>
                <c:pt idx="7">
                  <c:v>小儿骨科</c:v>
                </c:pt>
                <c:pt idx="8">
                  <c:v>神经外科</c:v>
                </c:pt>
                <c:pt idx="9">
                  <c:v>心病一科</c:v>
                </c:pt>
                <c:pt idx="10">
                  <c:v>关节骨科</c:v>
                </c:pt>
                <c:pt idx="11">
                  <c:v>肝病科</c:v>
                </c:pt>
                <c:pt idx="12">
                  <c:v>心病二科</c:v>
                </c:pt>
                <c:pt idx="13">
                  <c:v>中医经典科</c:v>
                </c:pt>
                <c:pt idx="14">
                  <c:v>皮肤科</c:v>
                </c:pt>
                <c:pt idx="15">
                  <c:v>心血管内科</c:v>
                </c:pt>
                <c:pt idx="16">
                  <c:v>运动损伤骨科</c:v>
                </c:pt>
                <c:pt idx="17">
                  <c:v>耳鼻喉科</c:v>
                </c:pt>
                <c:pt idx="18">
                  <c:v>儿科</c:v>
                </c:pt>
                <c:pt idx="19">
                  <c:v>肿瘤内科</c:v>
                </c:pt>
                <c:pt idx="20">
                  <c:v>肾病科</c:v>
                </c:pt>
                <c:pt idx="21">
                  <c:v>西区重症医学科</c:v>
                </c:pt>
                <c:pt idx="22">
                  <c:v>肾脏内科</c:v>
                </c:pt>
                <c:pt idx="23">
                  <c:v>心病三科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推拿科</c:v>
                </c:pt>
                <c:pt idx="27">
                  <c:v>心病四科</c:v>
                </c:pt>
                <c:pt idx="28">
                  <c:v>身心医学科</c:v>
                </c:pt>
                <c:pt idx="29">
                  <c:v>消化内科</c:v>
                </c:pt>
                <c:pt idx="30">
                  <c:v>血液科</c:v>
                </c:pt>
                <c:pt idx="31">
                  <c:v>内分泌科</c:v>
                </c:pt>
                <c:pt idx="32">
                  <c:v>普通外科</c:v>
                </c:pt>
                <c:pt idx="33">
                  <c:v>显微骨科</c:v>
                </c:pt>
                <c:pt idx="34">
                  <c:v>妇科妇二科合并</c:v>
                </c:pt>
                <c:pt idx="35">
                  <c:v>治未病中心</c:v>
                </c:pt>
                <c:pt idx="36">
                  <c:v>胸外科</c:v>
                </c:pt>
                <c:pt idx="37">
                  <c:v>东区重症医学科</c:v>
                </c:pt>
                <c:pt idx="38">
                  <c:v>肝胆外科</c:v>
                </c:pt>
                <c:pt idx="39">
                  <c:v>乳腺甲状腺外科</c:v>
                </c:pt>
                <c:pt idx="40">
                  <c:v>男科</c:v>
                </c:pt>
                <c:pt idx="41">
                  <c:v>肛肠科</c:v>
                </c:pt>
                <c:pt idx="42">
                  <c:v>脑病二科</c:v>
                </c:pt>
                <c:pt idx="43">
                  <c:v>产科</c:v>
                </c:pt>
                <c:pt idx="44">
                  <c:v>呼吸内科</c:v>
                </c:pt>
                <c:pt idx="45">
                  <c:v>微创骨科</c:v>
                </c:pt>
                <c:pt idx="46">
                  <c:v>中医外治中心</c:v>
                </c:pt>
                <c:pt idx="47">
                  <c:v>骨科</c:v>
                </c:pt>
                <c:pt idx="48">
                  <c:v>神经内科</c:v>
                </c:pt>
                <c:pt idx="49">
                  <c:v>美容皮肤科</c:v>
                </c:pt>
                <c:pt idx="50">
                  <c:v>重症医学科</c:v>
                </c:pt>
                <c:pt idx="51">
                  <c:v>小儿推拿科</c:v>
                </c:pt>
                <c:pt idx="52">
                  <c:v>泌尿外科</c:v>
                </c:pt>
                <c:pt idx="53">
                  <c:v>周围血管科</c:v>
                </c:pt>
                <c:pt idx="54">
                  <c:v>老年医学科</c:v>
                </c:pt>
                <c:pt idx="55">
                  <c:v>脑病一科</c:v>
                </c:pt>
                <c:pt idx="56">
                  <c:v>脊柱骨科</c:v>
                </c:pt>
                <c:pt idx="57">
                  <c:v>东区肾病科</c:v>
                </c:pt>
                <c:pt idx="58">
                  <c:v>康复科</c:v>
                </c:pt>
                <c:pt idx="59">
                  <c:v>综合内科</c:v>
                </c:pt>
                <c:pt idx="60">
                  <c:v>妇二科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41850.8</c:v>
                </c:pt>
                <c:pt idx="1">
                  <c:v>0.939158349597838</c:v>
                </c:pt>
                <c:pt idx="2">
                  <c:v>0.9206831166595448</c:v>
                </c:pt>
                <c:pt idx="3">
                  <c:v>0.9055690376958692</c:v>
                </c:pt>
                <c:pt idx="4">
                  <c:v>0.9034770609887062</c:v>
                </c:pt>
                <c:pt idx="5">
                  <c:v>0.8601777205438847</c:v>
                </c:pt>
                <c:pt idx="6">
                  <c:v>0.8300923151099473</c:v>
                </c:pt>
                <c:pt idx="7">
                  <c:v>0.8054128812925421</c:v>
                </c:pt>
                <c:pt idx="8">
                  <c:v>0.7946194144930812</c:v>
                </c:pt>
                <c:pt idx="9">
                  <c:v>0.7702583612660023</c:v>
                </c:pt>
                <c:pt idx="10">
                  <c:v>0.7686214824873838</c:v>
                </c:pt>
                <c:pt idx="11">
                  <c:v>0.7677089691370249</c:v>
                </c:pt>
                <c:pt idx="12">
                  <c:v>0.7300690928148217</c:v>
                </c:pt>
                <c:pt idx="13">
                  <c:v>0.7288391481562195</c:v>
                </c:pt>
                <c:pt idx="14">
                  <c:v>0.7249915388068253</c:v>
                </c:pt>
                <c:pt idx="15">
                  <c:v>0.6884849148243464</c:v>
                </c:pt>
                <c:pt idx="16">
                  <c:v>0.6782203444952535</c:v>
                </c:pt>
                <c:pt idx="17">
                  <c:v>0.6498700470255798</c:v>
                </c:pt>
                <c:pt idx="18">
                  <c:v>0.6079626310162412</c:v>
                </c:pt>
                <c:pt idx="19">
                  <c:v>0.5861123503763932</c:v>
                </c:pt>
                <c:pt idx="20">
                  <c:v>0.566485582501348</c:v>
                </c:pt>
                <c:pt idx="21">
                  <c:v>0.5595069870448375</c:v>
                </c:pt>
                <c:pt idx="22">
                  <c:v>0.536383178740574</c:v>
                </c:pt>
                <c:pt idx="23">
                  <c:v>0.5321095047659521</c:v>
                </c:pt>
                <c:pt idx="24">
                  <c:v>0.5135727383186122</c:v>
                </c:pt>
                <c:pt idx="25">
                  <c:v>0.5118747627830202</c:v>
                </c:pt>
                <c:pt idx="26">
                  <c:v>0.5077745632447062</c:v>
                </c:pt>
                <c:pt idx="27">
                  <c:v>0.49685966873068543</c:v>
                </c:pt>
                <c:pt idx="28">
                  <c:v>0.48506410436151803</c:v>
                </c:pt>
                <c:pt idx="29">
                  <c:v>0.451384878895682</c:v>
                </c:pt>
                <c:pt idx="30">
                  <c:v>0.44689640251872764</c:v>
                </c:pt>
                <c:pt idx="31">
                  <c:v>0.44388101556100246</c:v>
                </c:pt>
                <c:pt idx="32">
                  <c:v>0.39380477473496533</c:v>
                </c:pt>
                <c:pt idx="33">
                  <c:v>0.39181584410843273</c:v>
                </c:pt>
                <c:pt idx="34">
                  <c:v>0.3456415195837266</c:v>
                </c:pt>
                <c:pt idx="35">
                  <c:v>0.3398928251111115</c:v>
                </c:pt>
                <c:pt idx="36">
                  <c:v>0.3311960998678656</c:v>
                </c:pt>
                <c:pt idx="37">
                  <c:v>0.28550528383093443</c:v>
                </c:pt>
                <c:pt idx="38">
                  <c:v>0.27155402755382463</c:v>
                </c:pt>
                <c:pt idx="39">
                  <c:v>0.2633284463042769</c:v>
                </c:pt>
                <c:pt idx="40">
                  <c:v>0.26033332113564245</c:v>
                </c:pt>
                <c:pt idx="41">
                  <c:v>0.2482010802947905</c:v>
                </c:pt>
                <c:pt idx="42">
                  <c:v>0.24793392788308277</c:v>
                </c:pt>
                <c:pt idx="43">
                  <c:v>0.24757516503450883</c:v>
                </c:pt>
                <c:pt idx="44">
                  <c:v>0.23518351481099686</c:v>
                </c:pt>
                <c:pt idx="45">
                  <c:v>0.22889172659369827</c:v>
                </c:pt>
                <c:pt idx="46">
                  <c:v>0.21315659698024025</c:v>
                </c:pt>
                <c:pt idx="47">
                  <c:v>0.1898012943481464</c:v>
                </c:pt>
                <c:pt idx="48">
                  <c:v>0.16157539619359151</c:v>
                </c:pt>
                <c:pt idx="49">
                  <c:v>0.15910207045060343</c:v>
                </c:pt>
                <c:pt idx="50">
                  <c:v>0.14784121355102786</c:v>
                </c:pt>
                <c:pt idx="51">
                  <c:v>0.1362158551956909</c:v>
                </c:pt>
                <c:pt idx="52">
                  <c:v>0.07340711516805931</c:v>
                </c:pt>
                <c:pt idx="53">
                  <c:v>0.06145403198897714</c:v>
                </c:pt>
                <c:pt idx="54">
                  <c:v>0.03902734122639884</c:v>
                </c:pt>
                <c:pt idx="55">
                  <c:v>0.03817475257898284</c:v>
                </c:pt>
                <c:pt idx="56">
                  <c:v>0.03223189357312761</c:v>
                </c:pt>
                <c:pt idx="57">
                  <c:v>0.031491761960743325</c:v>
                </c:pt>
                <c:pt idx="58">
                  <c:v>0.029068443840208458</c:v>
                </c:pt>
                <c:pt idx="59">
                  <c:v>0.026446923847390558</c:v>
                </c:pt>
                <c:pt idx="60">
                  <c:v>0.02055306147173752</c:v>
                </c:pt>
                <c:pt idx="61">
                  <c:v>0.01666256794491172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68.63838259894084</c:v>
                </c:pt>
                <c:pt idx="1">
                  <c:v>66.62191769482877</c:v>
                </c:pt>
                <c:pt idx="2">
                  <c:v>64.03922020430242</c:v>
                </c:pt>
                <c:pt idx="3">
                  <c:v>63.486666269036334</c:v>
                </c:pt>
                <c:pt idx="4">
                  <c:v>61.279858845294505</c:v>
                </c:pt>
                <c:pt idx="5">
                  <c:v>60.42041277939893</c:v>
                </c:pt>
                <c:pt idx="6">
                  <c:v>59.35139221445046</c:v>
                </c:pt>
                <c:pt idx="7">
                  <c:v>59.32175679087966</c:v>
                </c:pt>
                <c:pt idx="8">
                  <c:v>57.953922704323055</c:v>
                </c:pt>
                <c:pt idx="9">
                  <c:v>57.81297047182589</c:v>
                </c:pt>
                <c:pt idx="10">
                  <c:v>57.738007280015765</c:v>
                </c:pt>
                <c:pt idx="11">
                  <c:v>57.41673928678072</c:v>
                </c:pt>
                <c:pt idx="12">
                  <c:v>56.49607606399567</c:v>
                </c:pt>
                <c:pt idx="13">
                  <c:v>56.33852874551909</c:v>
                </c:pt>
                <c:pt idx="14">
                  <c:v>56.07806069764227</c:v>
                </c:pt>
                <c:pt idx="15">
                  <c:v>55.03865921024104</c:v>
                </c:pt>
                <c:pt idx="16">
                  <c:v>54.75611688059801</c:v>
                </c:pt>
                <c:pt idx="17">
                  <c:v>54.55712385580873</c:v>
                </c:pt>
                <c:pt idx="18">
                  <c:v>54.50489351362681</c:v>
                </c:pt>
                <c:pt idx="19">
                  <c:v>54.2819169228783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1.157933111573825</c:v>
                </c:pt>
                <c:pt idx="1">
                  <c:v>1.7350526914254671</c:v>
                </c:pt>
                <c:pt idx="2">
                  <c:v>1.785372829431802</c:v>
                </c:pt>
                <c:pt idx="3">
                  <c:v>6.205825193457</c:v>
                </c:pt>
                <c:pt idx="4">
                  <c:v>1.7335766380964617</c:v>
                </c:pt>
                <c:pt idx="5">
                  <c:v>1.3532429030019415</c:v>
                </c:pt>
                <c:pt idx="6">
                  <c:v>1.3301064577283699</c:v>
                </c:pt>
                <c:pt idx="7">
                  <c:v>6.068621555145905</c:v>
                </c:pt>
                <c:pt idx="8">
                  <c:v>5.143312197418549</c:v>
                </c:pt>
                <c:pt idx="9">
                  <c:v>1.490022228986401</c:v>
                </c:pt>
                <c:pt idx="10">
                  <c:v>4.1505047330107985</c:v>
                </c:pt>
                <c:pt idx="11">
                  <c:v>1.479252267754158</c:v>
                </c:pt>
                <c:pt idx="12">
                  <c:v>3.1501692814725253</c:v>
                </c:pt>
                <c:pt idx="13">
                  <c:v>3.6076291352594008</c:v>
                </c:pt>
                <c:pt idx="14">
                  <c:v>4.4559766557978655</c:v>
                </c:pt>
                <c:pt idx="15">
                  <c:v>6.151098068702409</c:v>
                </c:pt>
                <c:pt idx="16">
                  <c:v>3.820858411559745</c:v>
                </c:pt>
                <c:pt idx="17">
                  <c:v>10.805262853481763</c:v>
                </c:pt>
                <c:pt idx="18">
                  <c:v>3.2717562939038083</c:v>
                </c:pt>
                <c:pt idx="19">
                  <c:v>25.376960121205887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心病四科</c:v>
                </c:pt>
                <c:pt idx="2">
                  <c:v>耳鼻喉科</c:v>
                </c:pt>
                <c:pt idx="3">
                  <c:v>肾脏内科</c:v>
                </c:pt>
                <c:pt idx="4">
                  <c:v>眼科</c:v>
                </c:pt>
                <c:pt idx="5">
                  <c:v>肛肠科</c:v>
                </c:pt>
                <c:pt idx="6">
                  <c:v>泌尿外科</c:v>
                </c:pt>
                <c:pt idx="7">
                  <c:v>脾胃科消化科合并</c:v>
                </c:pt>
                <c:pt idx="8">
                  <c:v>微创骨科</c:v>
                </c:pt>
                <c:pt idx="9">
                  <c:v>儿科</c:v>
                </c:pt>
                <c:pt idx="10">
                  <c:v>肾病科</c:v>
                </c:pt>
                <c:pt idx="11">
                  <c:v>小儿推拿科</c:v>
                </c:pt>
                <c:pt idx="12">
                  <c:v>脑病一科</c:v>
                </c:pt>
                <c:pt idx="13">
                  <c:v>心病二科</c:v>
                </c:pt>
                <c:pt idx="14">
                  <c:v>老年医学科</c:v>
                </c:pt>
                <c:pt idx="15">
                  <c:v>口腔科</c:v>
                </c:pt>
                <c:pt idx="16">
                  <c:v>呼吸内科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中医外治中心</c:v>
                </c:pt>
                <c:pt idx="20">
                  <c:v>关节骨科</c:v>
                </c:pt>
                <c:pt idx="21">
                  <c:v>心病一科</c:v>
                </c:pt>
                <c:pt idx="22">
                  <c:v>心血管内科</c:v>
                </c:pt>
                <c:pt idx="23">
                  <c:v>医院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神经外科</c:v>
                </c:pt>
                <c:pt idx="27">
                  <c:v>内分泌科</c:v>
                </c:pt>
                <c:pt idx="28">
                  <c:v>妇二科</c:v>
                </c:pt>
                <c:pt idx="29">
                  <c:v>脾胃病科</c:v>
                </c:pt>
                <c:pt idx="30">
                  <c:v>脑病三科</c:v>
                </c:pt>
                <c:pt idx="31">
                  <c:v>创伤骨科</c:v>
                </c:pt>
                <c:pt idx="32">
                  <c:v>针灸科</c:v>
                </c:pt>
                <c:pt idx="33">
                  <c:v>骨科</c:v>
                </c:pt>
                <c:pt idx="34">
                  <c:v>胸外科</c:v>
                </c:pt>
                <c:pt idx="35">
                  <c:v>东区重症医学科</c:v>
                </c:pt>
                <c:pt idx="36">
                  <c:v>神经内科</c:v>
                </c:pt>
                <c:pt idx="37">
                  <c:v>推拿科</c:v>
                </c:pt>
                <c:pt idx="38">
                  <c:v>乳腺甲状腺外科</c:v>
                </c:pt>
                <c:pt idx="39">
                  <c:v>肝病科</c:v>
                </c:pt>
                <c:pt idx="40">
                  <c:v>心病三科</c:v>
                </c:pt>
                <c:pt idx="41">
                  <c:v>脊柱骨科</c:v>
                </c:pt>
                <c:pt idx="42">
                  <c:v>西区重症医学科</c:v>
                </c:pt>
                <c:pt idx="43">
                  <c:v>产科</c:v>
                </c:pt>
                <c:pt idx="44">
                  <c:v>美容皮肤科</c:v>
                </c:pt>
                <c:pt idx="45">
                  <c:v>重症医学科</c:v>
                </c:pt>
                <c:pt idx="46">
                  <c:v>肿瘤内科</c:v>
                </c:pt>
                <c:pt idx="47">
                  <c:v>皮肤科</c:v>
                </c:pt>
                <c:pt idx="48">
                  <c:v>中医经典科</c:v>
                </c:pt>
                <c:pt idx="49">
                  <c:v>肝胆外科</c:v>
                </c:pt>
                <c:pt idx="50">
                  <c:v>男科</c:v>
                </c:pt>
                <c:pt idx="51">
                  <c:v>显微骨科</c:v>
                </c:pt>
                <c:pt idx="52">
                  <c:v>血液科</c:v>
                </c:pt>
                <c:pt idx="53">
                  <c:v>风湿病科</c:v>
                </c:pt>
                <c:pt idx="54">
                  <c:v>小儿骨科</c:v>
                </c:pt>
                <c:pt idx="55">
                  <c:v>东区肾病科</c:v>
                </c:pt>
                <c:pt idx="56">
                  <c:v>运动损伤骨科</c:v>
                </c:pt>
                <c:pt idx="57">
                  <c:v>脑病二科</c:v>
                </c:pt>
                <c:pt idx="58">
                  <c:v>普通外科</c:v>
                </c:pt>
                <c:pt idx="59">
                  <c:v>治未病中心</c:v>
                </c:pt>
                <c:pt idx="60">
                  <c:v>身心医学科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86.21612763400243</c:v>
                </c:pt>
                <c:pt idx="2">
                  <c:v>84.42422712784621</c:v>
                </c:pt>
                <c:pt idx="3">
                  <c:v>83.91426068771432</c:v>
                </c:pt>
                <c:pt idx="4">
                  <c:v>83.62347471169113</c:v>
                </c:pt>
                <c:pt idx="5">
                  <c:v>77.28567728532582</c:v>
                </c:pt>
                <c:pt idx="6">
                  <c:v>76.42094897462987</c:v>
                </c:pt>
                <c:pt idx="7">
                  <c:v>75.46425470516203</c:v>
                </c:pt>
                <c:pt idx="8">
                  <c:v>67.27230320964092</c:v>
                </c:pt>
                <c:pt idx="9">
                  <c:v>66.7855802341003</c:v>
                </c:pt>
                <c:pt idx="10">
                  <c:v>65.15445289053564</c:v>
                </c:pt>
                <c:pt idx="11">
                  <c:v>61.269253300602806</c:v>
                </c:pt>
                <c:pt idx="12">
                  <c:v>56.996502017929835</c:v>
                </c:pt>
                <c:pt idx="13">
                  <c:v>55.08994733517623</c:v>
                </c:pt>
                <c:pt idx="14">
                  <c:v>54.338637381030985</c:v>
                </c:pt>
                <c:pt idx="15">
                  <c:v>53.787744838025084</c:v>
                </c:pt>
                <c:pt idx="16">
                  <c:v>51.47539482692101</c:v>
                </c:pt>
                <c:pt idx="17">
                  <c:v>49.214931733765255</c:v>
                </c:pt>
                <c:pt idx="18">
                  <c:v>48.80193894106625</c:v>
                </c:pt>
                <c:pt idx="19">
                  <c:v>48.222750607583734</c:v>
                </c:pt>
                <c:pt idx="20">
                  <c:v>46.329506560512094</c:v>
                </c:pt>
                <c:pt idx="21">
                  <c:v>45.19345450902643</c:v>
                </c:pt>
                <c:pt idx="22">
                  <c:v>44.024302683256295</c:v>
                </c:pt>
                <c:pt idx="23">
                  <c:v>43.7987562548444</c:v>
                </c:pt>
                <c:pt idx="24">
                  <c:v>41.83547204332694</c:v>
                </c:pt>
                <c:pt idx="25">
                  <c:v>41.78458422610854</c:v>
                </c:pt>
                <c:pt idx="26">
                  <c:v>41.15819313590069</c:v>
                </c:pt>
                <c:pt idx="27">
                  <c:v>40.242212201509936</c:v>
                </c:pt>
                <c:pt idx="28">
                  <c:v>39.84456932309711</c:v>
                </c:pt>
                <c:pt idx="29">
                  <c:v>38.680782275624296</c:v>
                </c:pt>
                <c:pt idx="30">
                  <c:v>38.50709781782067</c:v>
                </c:pt>
                <c:pt idx="31">
                  <c:v>37.25664438356359</c:v>
                </c:pt>
                <c:pt idx="32">
                  <c:v>37.12802761070774</c:v>
                </c:pt>
                <c:pt idx="33">
                  <c:v>37.04833332704166</c:v>
                </c:pt>
                <c:pt idx="34">
                  <c:v>36.62551315237664</c:v>
                </c:pt>
                <c:pt idx="35">
                  <c:v>36.582589477527826</c:v>
                </c:pt>
                <c:pt idx="36">
                  <c:v>36.55735365624799</c:v>
                </c:pt>
                <c:pt idx="37">
                  <c:v>36.17198979266194</c:v>
                </c:pt>
                <c:pt idx="38">
                  <c:v>35.486933735023726</c:v>
                </c:pt>
                <c:pt idx="39">
                  <c:v>35.37977061520451</c:v>
                </c:pt>
                <c:pt idx="40">
                  <c:v>34.811544899633866</c:v>
                </c:pt>
                <c:pt idx="41">
                  <c:v>33.85996242642412</c:v>
                </c:pt>
                <c:pt idx="42">
                  <c:v>33.42261972900506</c:v>
                </c:pt>
                <c:pt idx="43">
                  <c:v>33.297884905934936</c:v>
                </c:pt>
                <c:pt idx="44">
                  <c:v>32.29604440299567</c:v>
                </c:pt>
                <c:pt idx="45">
                  <c:v>32.220274920995216</c:v>
                </c:pt>
                <c:pt idx="46">
                  <c:v>29.287754807288977</c:v>
                </c:pt>
                <c:pt idx="47">
                  <c:v>28.515412723112505</c:v>
                </c:pt>
                <c:pt idx="48">
                  <c:v>22.251862445276622</c:v>
                </c:pt>
                <c:pt idx="49">
                  <c:v>19.692458551278698</c:v>
                </c:pt>
                <c:pt idx="50">
                  <c:v>19.618483348778767</c:v>
                </c:pt>
                <c:pt idx="51">
                  <c:v>18.680079031822252</c:v>
                </c:pt>
                <c:pt idx="52">
                  <c:v>17.044559242265272</c:v>
                </c:pt>
                <c:pt idx="53">
                  <c:v>14.83482811731794</c:v>
                </c:pt>
                <c:pt idx="54">
                  <c:v>14.709802841648992</c:v>
                </c:pt>
                <c:pt idx="55">
                  <c:v>14.506038857168296</c:v>
                </c:pt>
                <c:pt idx="56">
                  <c:v>11.256868902973372</c:v>
                </c:pt>
                <c:pt idx="57">
                  <c:v>11.096886677082136</c:v>
                </c:pt>
                <c:pt idx="58">
                  <c:v>10.076392841943608</c:v>
                </c:pt>
                <c:pt idx="59">
                  <c:v>6.373673472739189</c:v>
                </c:pt>
                <c:pt idx="60">
                  <c:v>4.336683270025025</c:v>
                </c:pt>
                <c:pt idx="61">
                  <c:v>2.9493722187178277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心病四科</c:v>
                </c:pt>
                <c:pt idx="2">
                  <c:v>妇科妇二科合并</c:v>
                </c:pt>
                <c:pt idx="3">
                  <c:v>小儿骨科</c:v>
                </c:pt>
                <c:pt idx="4">
                  <c:v>肿瘤内科</c:v>
                </c:pt>
                <c:pt idx="5">
                  <c:v>呼吸内科</c:v>
                </c:pt>
                <c:pt idx="6">
                  <c:v>心病三科</c:v>
                </c:pt>
                <c:pt idx="7">
                  <c:v>眼科</c:v>
                </c:pt>
                <c:pt idx="8">
                  <c:v>脾胃病科</c:v>
                </c:pt>
                <c:pt idx="9">
                  <c:v>小儿推拿科</c:v>
                </c:pt>
                <c:pt idx="10">
                  <c:v>脑病二科</c:v>
                </c:pt>
                <c:pt idx="11">
                  <c:v>脾胃科消化科合并</c:v>
                </c:pt>
                <c:pt idx="12">
                  <c:v>关节骨科</c:v>
                </c:pt>
                <c:pt idx="13">
                  <c:v>康复科</c:v>
                </c:pt>
                <c:pt idx="14">
                  <c:v>妇二科</c:v>
                </c:pt>
                <c:pt idx="15">
                  <c:v>泌尿外科</c:v>
                </c:pt>
                <c:pt idx="16">
                  <c:v>重症医学科</c:v>
                </c:pt>
                <c:pt idx="17">
                  <c:v>儿科</c:v>
                </c:pt>
                <c:pt idx="18">
                  <c:v>耳鼻喉科</c:v>
                </c:pt>
                <c:pt idx="19">
                  <c:v>胸外科</c:v>
                </c:pt>
                <c:pt idx="20">
                  <c:v>治未病中心</c:v>
                </c:pt>
                <c:pt idx="21">
                  <c:v>身心医学科</c:v>
                </c:pt>
                <c:pt idx="22">
                  <c:v>脑病一科</c:v>
                </c:pt>
                <c:pt idx="23">
                  <c:v>神经内科</c:v>
                </c:pt>
                <c:pt idx="24">
                  <c:v>西区重症医学科</c:v>
                </c:pt>
                <c:pt idx="25">
                  <c:v>内分泌科</c:v>
                </c:pt>
                <c:pt idx="26">
                  <c:v>骨科</c:v>
                </c:pt>
                <c:pt idx="27">
                  <c:v>血液科</c:v>
                </c:pt>
                <c:pt idx="28">
                  <c:v>针灸科</c:v>
                </c:pt>
                <c:pt idx="29">
                  <c:v>风湿病科</c:v>
                </c:pt>
                <c:pt idx="30">
                  <c:v>肛肠科</c:v>
                </c:pt>
                <c:pt idx="31">
                  <c:v>创伤骨科</c:v>
                </c:pt>
                <c:pt idx="32">
                  <c:v>推拿科</c:v>
                </c:pt>
                <c:pt idx="33">
                  <c:v>美容皮肤科</c:v>
                </c:pt>
                <c:pt idx="34">
                  <c:v>产科</c:v>
                </c:pt>
                <c:pt idx="35">
                  <c:v>肝胆外科</c:v>
                </c:pt>
                <c:pt idx="36">
                  <c:v>微创骨科</c:v>
                </c:pt>
                <c:pt idx="37">
                  <c:v>心病一科</c:v>
                </c:pt>
                <c:pt idx="38">
                  <c:v>心血管内科</c:v>
                </c:pt>
                <c:pt idx="39">
                  <c:v>消化内科</c:v>
                </c:pt>
                <c:pt idx="40">
                  <c:v>男科</c:v>
                </c:pt>
                <c:pt idx="41">
                  <c:v>乳腺甲状腺外科</c:v>
                </c:pt>
                <c:pt idx="42">
                  <c:v>综合内科</c:v>
                </c:pt>
                <c:pt idx="43">
                  <c:v>心病二科</c:v>
                </c:pt>
                <c:pt idx="44">
                  <c:v>皮肤科</c:v>
                </c:pt>
                <c:pt idx="45">
                  <c:v>脑病三科</c:v>
                </c:pt>
                <c:pt idx="46">
                  <c:v>肝病科</c:v>
                </c:pt>
                <c:pt idx="47">
                  <c:v>普通外科</c:v>
                </c:pt>
                <c:pt idx="48">
                  <c:v>中医外治中心</c:v>
                </c:pt>
                <c:pt idx="49">
                  <c:v>老年医学科</c:v>
                </c:pt>
                <c:pt idx="50">
                  <c:v>东区肾病科</c:v>
                </c:pt>
                <c:pt idx="51">
                  <c:v>肾病科</c:v>
                </c:pt>
                <c:pt idx="52">
                  <c:v>肾脏内科</c:v>
                </c:pt>
                <c:pt idx="53">
                  <c:v>中医经典科</c:v>
                </c:pt>
                <c:pt idx="54">
                  <c:v>脊柱骨科</c:v>
                </c:pt>
                <c:pt idx="55">
                  <c:v>周围血管科</c:v>
                </c:pt>
                <c:pt idx="56">
                  <c:v>口腔科</c:v>
                </c:pt>
                <c:pt idx="57">
                  <c:v>东区重症医学科</c:v>
                </c:pt>
                <c:pt idx="58">
                  <c:v>妇科</c:v>
                </c:pt>
                <c:pt idx="59">
                  <c:v>运动损伤骨科</c:v>
                </c:pt>
                <c:pt idx="60">
                  <c:v>神经外科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0.0023597606211014067</c:v>
                </c:pt>
                <c:pt idx="2">
                  <c:v>0.0022368664379036176</c:v>
                </c:pt>
                <c:pt idx="3">
                  <c:v>0.0021661287945433693</c:v>
                </c:pt>
                <c:pt idx="4">
                  <c:v>0.002147232585184167</c:v>
                </c:pt>
                <c:pt idx="5">
                  <c:v>0.002111312793869396</c:v>
                </c:pt>
                <c:pt idx="6">
                  <c:v>0.002079622992602748</c:v>
                </c:pt>
                <c:pt idx="7">
                  <c:v>0.0020025015890442273</c:v>
                </c:pt>
                <c:pt idx="8">
                  <c:v>0.001981005036038231</c:v>
                </c:pt>
                <c:pt idx="9">
                  <c:v>0.0019495499370630843</c:v>
                </c:pt>
                <c:pt idx="10">
                  <c:v>0.0019054137428701893</c:v>
                </c:pt>
                <c:pt idx="11">
                  <c:v>0.0018585275538102943</c:v>
                </c:pt>
                <c:pt idx="12">
                  <c:v>0.0018343608536823257</c:v>
                </c:pt>
                <c:pt idx="13">
                  <c:v>0.0018042438771178721</c:v>
                </c:pt>
                <c:pt idx="14">
                  <c:v>0.0017353924151113378</c:v>
                </c:pt>
                <c:pt idx="15">
                  <c:v>0.0017194358088438739</c:v>
                </c:pt>
                <c:pt idx="16">
                  <c:v>0.0016882022881664041</c:v>
                </c:pt>
                <c:pt idx="17">
                  <c:v>0.0016802372943874669</c:v>
                </c:pt>
                <c:pt idx="18">
                  <c:v>0.00162781012175515</c:v>
                </c:pt>
                <c:pt idx="19">
                  <c:v>0.0015735542233056524</c:v>
                </c:pt>
                <c:pt idx="20">
                  <c:v>0.0015322516057008836</c:v>
                </c:pt>
                <c:pt idx="21">
                  <c:v>0.001515695097943322</c:v>
                </c:pt>
                <c:pt idx="22">
                  <c:v>0.0014434786053458704</c:v>
                </c:pt>
                <c:pt idx="23">
                  <c:v>0.0014426357539600492</c:v>
                </c:pt>
                <c:pt idx="24">
                  <c:v>0.00138284604596595</c:v>
                </c:pt>
                <c:pt idx="25">
                  <c:v>0.0013564262339391415</c:v>
                </c:pt>
                <c:pt idx="26">
                  <c:v>0.0013539682463830126</c:v>
                </c:pt>
                <c:pt idx="27">
                  <c:v>0.0013153452967749391</c:v>
                </c:pt>
                <c:pt idx="28">
                  <c:v>0.001274368987415422</c:v>
                </c:pt>
                <c:pt idx="29">
                  <c:v>0.0012529448318439336</c:v>
                </c:pt>
                <c:pt idx="30">
                  <c:v>0.0011827733090958392</c:v>
                </c:pt>
                <c:pt idx="31">
                  <c:v>0.0010635284615616559</c:v>
                </c:pt>
                <c:pt idx="32">
                  <c:v>0.0009520100566208819</c:v>
                </c:pt>
                <c:pt idx="33">
                  <c:v>0.0008955907695711028</c:v>
                </c:pt>
                <c:pt idx="34">
                  <c:v>0.0008846661678632768</c:v>
                </c:pt>
                <c:pt idx="35">
                  <c:v>0.0007959136000467363</c:v>
                </c:pt>
                <c:pt idx="36">
                  <c:v>0.0007799365393541279</c:v>
                </c:pt>
                <c:pt idx="37">
                  <c:v>0.0007189498461995436</c:v>
                </c:pt>
                <c:pt idx="38">
                  <c:v>0.0006879153650215516</c:v>
                </c:pt>
                <c:pt idx="39">
                  <c:v>0.0006766813630010473</c:v>
                </c:pt>
                <c:pt idx="40">
                  <c:v>0.0006556783787914582</c:v>
                </c:pt>
                <c:pt idx="41">
                  <c:v>0.000619575499029377</c:v>
                </c:pt>
                <c:pt idx="42">
                  <c:v>0.0006151311778173946</c:v>
                </c:pt>
                <c:pt idx="43">
                  <c:v>0.0006057250916985807</c:v>
                </c:pt>
                <c:pt idx="44">
                  <c:v>0.0005766402881538841</c:v>
                </c:pt>
                <c:pt idx="45">
                  <c:v>0.00056484813910997</c:v>
                </c:pt>
                <c:pt idx="46">
                  <c:v>0.0005644288292245839</c:v>
                </c:pt>
                <c:pt idx="47">
                  <c:v>0.0005521260290529159</c:v>
                </c:pt>
                <c:pt idx="48">
                  <c:v>0.0005518478314774652</c:v>
                </c:pt>
                <c:pt idx="49">
                  <c:v>0.000478411017764866</c:v>
                </c:pt>
                <c:pt idx="50">
                  <c:v>0.0004732601409353104</c:v>
                </c:pt>
                <c:pt idx="51">
                  <c:v>0.0003661396308108201</c:v>
                </c:pt>
                <c:pt idx="52">
                  <c:v>0.00035420047182294285</c:v>
                </c:pt>
                <c:pt idx="53">
                  <c:v>0.0003309507684346554</c:v>
                </c:pt>
                <c:pt idx="54">
                  <c:v>0.00030952370103549433</c:v>
                </c:pt>
                <c:pt idx="55">
                  <c:v>0.00029220741128037114</c:v>
                </c:pt>
                <c:pt idx="56">
                  <c:v>0.0002643967276337457</c:v>
                </c:pt>
                <c:pt idx="57">
                  <c:v>0.00025483262389376616</c:v>
                </c:pt>
                <c:pt idx="58">
                  <c:v>0.0002081583121630694</c:v>
                </c:pt>
                <c:pt idx="59">
                  <c:v>0.0001961015697722643</c:v>
                </c:pt>
                <c:pt idx="60">
                  <c:v>0.00017328221559464175</c:v>
                </c:pt>
                <c:pt idx="61">
                  <c:v>0.00008610136311016236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心病四科</c:v>
                </c:pt>
                <c:pt idx="2">
                  <c:v>小儿推拿科</c:v>
                </c:pt>
                <c:pt idx="3">
                  <c:v>普通外科</c:v>
                </c:pt>
                <c:pt idx="4">
                  <c:v>肛肠科</c:v>
                </c:pt>
                <c:pt idx="5">
                  <c:v>心病二科</c:v>
                </c:pt>
                <c:pt idx="6">
                  <c:v>西区重症医学科</c:v>
                </c:pt>
                <c:pt idx="7">
                  <c:v>脊柱骨科</c:v>
                </c:pt>
                <c:pt idx="8">
                  <c:v>皮肤科</c:v>
                </c:pt>
                <c:pt idx="9">
                  <c:v>心病三科</c:v>
                </c:pt>
                <c:pt idx="10">
                  <c:v>骨科</c:v>
                </c:pt>
                <c:pt idx="11">
                  <c:v>关节骨科</c:v>
                </c:pt>
                <c:pt idx="12">
                  <c:v>微创骨科</c:v>
                </c:pt>
                <c:pt idx="13">
                  <c:v>老年医学科</c:v>
                </c:pt>
                <c:pt idx="14">
                  <c:v>肿瘤内科</c:v>
                </c:pt>
                <c:pt idx="15">
                  <c:v>周围血管科</c:v>
                </c:pt>
                <c:pt idx="16">
                  <c:v>肾脏内科</c:v>
                </c:pt>
                <c:pt idx="17">
                  <c:v>儿科</c:v>
                </c:pt>
                <c:pt idx="18">
                  <c:v>推拿科</c:v>
                </c:pt>
                <c:pt idx="19">
                  <c:v>妇科妇二科合并</c:v>
                </c:pt>
                <c:pt idx="20">
                  <c:v>男科</c:v>
                </c:pt>
                <c:pt idx="21">
                  <c:v>脾胃科消化科合并</c:v>
                </c:pt>
                <c:pt idx="22">
                  <c:v>口腔科</c:v>
                </c:pt>
                <c:pt idx="23">
                  <c:v>脑病三科</c:v>
                </c:pt>
                <c:pt idx="24">
                  <c:v>中医外治中心</c:v>
                </c:pt>
                <c:pt idx="25">
                  <c:v>脑病二科</c:v>
                </c:pt>
                <c:pt idx="26">
                  <c:v>心病一科</c:v>
                </c:pt>
                <c:pt idx="27">
                  <c:v>内分泌科</c:v>
                </c:pt>
                <c:pt idx="28">
                  <c:v>呼吸内科</c:v>
                </c:pt>
                <c:pt idx="29">
                  <c:v>心血管内科</c:v>
                </c:pt>
                <c:pt idx="30">
                  <c:v>重症医学科</c:v>
                </c:pt>
                <c:pt idx="31">
                  <c:v>消化内科</c:v>
                </c:pt>
                <c:pt idx="32">
                  <c:v>康复科</c:v>
                </c:pt>
                <c:pt idx="33">
                  <c:v>妇科</c:v>
                </c:pt>
                <c:pt idx="34">
                  <c:v>耳鼻喉科</c:v>
                </c:pt>
                <c:pt idx="35">
                  <c:v>眼科</c:v>
                </c:pt>
                <c:pt idx="36">
                  <c:v>脑病一科</c:v>
                </c:pt>
                <c:pt idx="37">
                  <c:v>产科</c:v>
                </c:pt>
                <c:pt idx="38">
                  <c:v>神经外科</c:v>
                </c:pt>
                <c:pt idx="39">
                  <c:v>创伤骨科</c:v>
                </c:pt>
                <c:pt idx="40">
                  <c:v>东区肾病科</c:v>
                </c:pt>
                <c:pt idx="41">
                  <c:v>美容皮肤科</c:v>
                </c:pt>
                <c:pt idx="42">
                  <c:v>治未病中心</c:v>
                </c:pt>
                <c:pt idx="43">
                  <c:v>胸外科</c:v>
                </c:pt>
                <c:pt idx="44">
                  <c:v>身心医学科</c:v>
                </c:pt>
                <c:pt idx="45">
                  <c:v>肾病科</c:v>
                </c:pt>
                <c:pt idx="46">
                  <c:v>妇二科</c:v>
                </c:pt>
                <c:pt idx="47">
                  <c:v>显微骨科</c:v>
                </c:pt>
                <c:pt idx="48">
                  <c:v>东区重症医学科</c:v>
                </c:pt>
                <c:pt idx="49">
                  <c:v>神经内科</c:v>
                </c:pt>
                <c:pt idx="50">
                  <c:v>肝病科</c:v>
                </c:pt>
                <c:pt idx="51">
                  <c:v>医院</c:v>
                </c:pt>
                <c:pt idx="52">
                  <c:v>乳腺甲状腺外科</c:v>
                </c:pt>
                <c:pt idx="53">
                  <c:v>运动损伤骨科</c:v>
                </c:pt>
                <c:pt idx="54">
                  <c:v>综合内科</c:v>
                </c:pt>
                <c:pt idx="55">
                  <c:v>中医经典科</c:v>
                </c:pt>
                <c:pt idx="56">
                  <c:v>肝胆外科</c:v>
                </c:pt>
                <c:pt idx="57">
                  <c:v>血液科</c:v>
                </c:pt>
                <c:pt idx="58">
                  <c:v>风湿病科</c:v>
                </c:pt>
                <c:pt idx="59">
                  <c:v>脾胃病科</c:v>
                </c:pt>
                <c:pt idx="60">
                  <c:v>小儿骨科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98.68090114010323</c:v>
                </c:pt>
                <c:pt idx="2">
                  <c:v>98.40364417987867</c:v>
                </c:pt>
                <c:pt idx="3">
                  <c:v>97.3706194065622</c:v>
                </c:pt>
                <c:pt idx="4">
                  <c:v>97.27403219677282</c:v>
                </c:pt>
                <c:pt idx="5">
                  <c:v>94.90728491255558</c:v>
                </c:pt>
                <c:pt idx="6">
                  <c:v>92.5915404130089</c:v>
                </c:pt>
                <c:pt idx="7">
                  <c:v>91.26744217199932</c:v>
                </c:pt>
                <c:pt idx="8">
                  <c:v>87.81527055029412</c:v>
                </c:pt>
                <c:pt idx="9">
                  <c:v>87.350856560527</c:v>
                </c:pt>
                <c:pt idx="10">
                  <c:v>85.53290193120566</c:v>
                </c:pt>
                <c:pt idx="11">
                  <c:v>85.49312614053932</c:v>
                </c:pt>
                <c:pt idx="12">
                  <c:v>84.24401319634241</c:v>
                </c:pt>
                <c:pt idx="13">
                  <c:v>80.68746558673504</c:v>
                </c:pt>
                <c:pt idx="14">
                  <c:v>78.3989981986517</c:v>
                </c:pt>
                <c:pt idx="15">
                  <c:v>76.62268137631884</c:v>
                </c:pt>
                <c:pt idx="16">
                  <c:v>76.22429155965716</c:v>
                </c:pt>
                <c:pt idx="17">
                  <c:v>73.18324763256442</c:v>
                </c:pt>
                <c:pt idx="18">
                  <c:v>73.06786733949278</c:v>
                </c:pt>
                <c:pt idx="19">
                  <c:v>71.29059027080778</c:v>
                </c:pt>
                <c:pt idx="20">
                  <c:v>71.14043913784847</c:v>
                </c:pt>
                <c:pt idx="21">
                  <c:v>70.31560439860402</c:v>
                </c:pt>
                <c:pt idx="22">
                  <c:v>65.19872153458105</c:v>
                </c:pt>
                <c:pt idx="23">
                  <c:v>62.0678230961665</c:v>
                </c:pt>
                <c:pt idx="24">
                  <c:v>61.245514069125726</c:v>
                </c:pt>
                <c:pt idx="25">
                  <c:v>59.945872135041995</c:v>
                </c:pt>
                <c:pt idx="26">
                  <c:v>57.430368196631996</c:v>
                </c:pt>
                <c:pt idx="27">
                  <c:v>56.3894651410217</c:v>
                </c:pt>
                <c:pt idx="28">
                  <c:v>55.33990607296688</c:v>
                </c:pt>
                <c:pt idx="29">
                  <c:v>55.33365213884288</c:v>
                </c:pt>
                <c:pt idx="30">
                  <c:v>52.88842185298018</c:v>
                </c:pt>
                <c:pt idx="31">
                  <c:v>50.34759386231045</c:v>
                </c:pt>
                <c:pt idx="32">
                  <c:v>48.80128628070947</c:v>
                </c:pt>
                <c:pt idx="33">
                  <c:v>48.220897840793825</c:v>
                </c:pt>
                <c:pt idx="34">
                  <c:v>45.947931126746354</c:v>
                </c:pt>
                <c:pt idx="35">
                  <c:v>41.873122982940316</c:v>
                </c:pt>
                <c:pt idx="36">
                  <c:v>38.6961779123721</c:v>
                </c:pt>
                <c:pt idx="37">
                  <c:v>38.048772748052684</c:v>
                </c:pt>
                <c:pt idx="38">
                  <c:v>33.64690560258348</c:v>
                </c:pt>
                <c:pt idx="39">
                  <c:v>32.84675977048734</c:v>
                </c:pt>
                <c:pt idx="40">
                  <c:v>29.182588485782908</c:v>
                </c:pt>
                <c:pt idx="41">
                  <c:v>21.755738412602145</c:v>
                </c:pt>
                <c:pt idx="42">
                  <c:v>21.694675378478752</c:v>
                </c:pt>
                <c:pt idx="43">
                  <c:v>20.838489365397518</c:v>
                </c:pt>
                <c:pt idx="44">
                  <c:v>20.224710358309913</c:v>
                </c:pt>
                <c:pt idx="45">
                  <c:v>19.60311524687973</c:v>
                </c:pt>
                <c:pt idx="46">
                  <c:v>18.351350199610078</c:v>
                </c:pt>
                <c:pt idx="47">
                  <c:v>17.526187590172096</c:v>
                </c:pt>
                <c:pt idx="48">
                  <c:v>16.672439188097847</c:v>
                </c:pt>
                <c:pt idx="49">
                  <c:v>16.001203484225595</c:v>
                </c:pt>
                <c:pt idx="50">
                  <c:v>14.19414697922624</c:v>
                </c:pt>
                <c:pt idx="51">
                  <c:v>13.161953813015543</c:v>
                </c:pt>
                <c:pt idx="52">
                  <c:v>12.818688610930732</c:v>
                </c:pt>
                <c:pt idx="53">
                  <c:v>12.574281697323254</c:v>
                </c:pt>
                <c:pt idx="54">
                  <c:v>12.150700270099401</c:v>
                </c:pt>
                <c:pt idx="55">
                  <c:v>11.0999874947039</c:v>
                </c:pt>
                <c:pt idx="56">
                  <c:v>11.051690872546072</c:v>
                </c:pt>
                <c:pt idx="57">
                  <c:v>10.445471252784584</c:v>
                </c:pt>
                <c:pt idx="58">
                  <c:v>9.080840603643141</c:v>
                </c:pt>
                <c:pt idx="59">
                  <c:v>8.061837662073781</c:v>
                </c:pt>
                <c:pt idx="60">
                  <c:v>5.211442217807569</c:v>
                </c:pt>
                <c:pt idx="61">
                  <c:v>1.9319863426393291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胸外科</c:v>
                </c:pt>
                <c:pt idx="2">
                  <c:v>推拿科</c:v>
                </c:pt>
                <c:pt idx="3">
                  <c:v>神经外科</c:v>
                </c:pt>
                <c:pt idx="4">
                  <c:v>消化内科</c:v>
                </c:pt>
                <c:pt idx="5">
                  <c:v>脑病二科</c:v>
                </c:pt>
                <c:pt idx="6">
                  <c:v>眼科</c:v>
                </c:pt>
                <c:pt idx="7">
                  <c:v>乳腺甲状腺外科</c:v>
                </c:pt>
                <c:pt idx="8">
                  <c:v>小儿推拿科</c:v>
                </c:pt>
                <c:pt idx="9">
                  <c:v>脊柱骨科</c:v>
                </c:pt>
                <c:pt idx="10">
                  <c:v>肾病科</c:v>
                </c:pt>
                <c:pt idx="11">
                  <c:v>泌尿外科</c:v>
                </c:pt>
                <c:pt idx="12">
                  <c:v>脾胃科消化科合并</c:v>
                </c:pt>
                <c:pt idx="13">
                  <c:v>神经内科</c:v>
                </c:pt>
                <c:pt idx="14">
                  <c:v>肿瘤内科</c:v>
                </c:pt>
                <c:pt idx="15">
                  <c:v>脑病三科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微创骨科</c:v>
                </c:pt>
                <c:pt idx="20">
                  <c:v>针灸科</c:v>
                </c:pt>
                <c:pt idx="21">
                  <c:v>肝胆外科</c:v>
                </c:pt>
                <c:pt idx="22">
                  <c:v>心病三科</c:v>
                </c:pt>
                <c:pt idx="23">
                  <c:v>骨科</c:v>
                </c:pt>
                <c:pt idx="24">
                  <c:v>康复科</c:v>
                </c:pt>
                <c:pt idx="25">
                  <c:v>普通外科</c:v>
                </c:pt>
                <c:pt idx="26">
                  <c:v>皮肤科</c:v>
                </c:pt>
                <c:pt idx="27">
                  <c:v>心病一科</c:v>
                </c:pt>
                <c:pt idx="28">
                  <c:v>综合内科</c:v>
                </c:pt>
                <c:pt idx="29">
                  <c:v>关节骨科</c:v>
                </c:pt>
                <c:pt idx="30">
                  <c:v>周围血管科</c:v>
                </c:pt>
                <c:pt idx="31">
                  <c:v>男科</c:v>
                </c:pt>
                <c:pt idx="32">
                  <c:v>中医经典科</c:v>
                </c:pt>
                <c:pt idx="33">
                  <c:v>脑病一科</c:v>
                </c:pt>
                <c:pt idx="34">
                  <c:v>显微骨科</c:v>
                </c:pt>
                <c:pt idx="35">
                  <c:v>肾脏内科</c:v>
                </c:pt>
                <c:pt idx="36">
                  <c:v>耳鼻喉科</c:v>
                </c:pt>
                <c:pt idx="37">
                  <c:v>西区重症医学科</c:v>
                </c:pt>
                <c:pt idx="38">
                  <c:v>治未病中心</c:v>
                </c:pt>
                <c:pt idx="39">
                  <c:v>运动损伤骨科</c:v>
                </c:pt>
                <c:pt idx="40">
                  <c:v>东区肾病科</c:v>
                </c:pt>
                <c:pt idx="41">
                  <c:v>心病四科</c:v>
                </c:pt>
                <c:pt idx="42">
                  <c:v>产科</c:v>
                </c:pt>
                <c:pt idx="43">
                  <c:v>口腔科</c:v>
                </c:pt>
                <c:pt idx="44">
                  <c:v>身心医学科</c:v>
                </c:pt>
                <c:pt idx="45">
                  <c:v>内分泌科</c:v>
                </c:pt>
                <c:pt idx="46">
                  <c:v>脾胃病科</c:v>
                </c:pt>
                <c:pt idx="47">
                  <c:v>妇科</c:v>
                </c:pt>
                <c:pt idx="48">
                  <c:v>老年医学科</c:v>
                </c:pt>
                <c:pt idx="49">
                  <c:v>小儿骨科</c:v>
                </c:pt>
                <c:pt idx="50">
                  <c:v>肝病科</c:v>
                </c:pt>
                <c:pt idx="51">
                  <c:v>儿科</c:v>
                </c:pt>
                <c:pt idx="52">
                  <c:v>血液科</c:v>
                </c:pt>
                <c:pt idx="53">
                  <c:v>美容皮肤科</c:v>
                </c:pt>
                <c:pt idx="54">
                  <c:v>心病二科</c:v>
                </c:pt>
                <c:pt idx="55">
                  <c:v>呼吸内科</c:v>
                </c:pt>
                <c:pt idx="56">
                  <c:v>风湿病科</c:v>
                </c:pt>
                <c:pt idx="57">
                  <c:v>医院</c:v>
                </c:pt>
                <c:pt idx="58">
                  <c:v>心血管内科</c:v>
                </c:pt>
                <c:pt idx="59">
                  <c:v>重症医学科</c:v>
                </c:pt>
                <c:pt idx="60">
                  <c:v>妇科妇二科合并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98.37459726370619</c:v>
                </c:pt>
                <c:pt idx="2">
                  <c:v>98.18338412153742</c:v>
                </c:pt>
                <c:pt idx="3">
                  <c:v>97.07589128680802</c:v>
                </c:pt>
                <c:pt idx="4">
                  <c:v>96.80071857299168</c:v>
                </c:pt>
                <c:pt idx="5">
                  <c:v>90.3259738640226</c:v>
                </c:pt>
                <c:pt idx="6">
                  <c:v>89.57435866437815</c:v>
                </c:pt>
                <c:pt idx="7">
                  <c:v>87.52397692091984</c:v>
                </c:pt>
                <c:pt idx="8">
                  <c:v>87.48220659585157</c:v>
                </c:pt>
                <c:pt idx="9">
                  <c:v>86.94196922841603</c:v>
                </c:pt>
                <c:pt idx="10">
                  <c:v>83.96329210505587</c:v>
                </c:pt>
                <c:pt idx="11">
                  <c:v>83.93288062260424</c:v>
                </c:pt>
                <c:pt idx="12">
                  <c:v>78.05854524893876</c:v>
                </c:pt>
                <c:pt idx="13">
                  <c:v>75.12368598198579</c:v>
                </c:pt>
                <c:pt idx="14">
                  <c:v>73.76432941495626</c:v>
                </c:pt>
                <c:pt idx="15">
                  <c:v>73.68320447816694</c:v>
                </c:pt>
                <c:pt idx="16">
                  <c:v>71.59116939842592</c:v>
                </c:pt>
                <c:pt idx="17">
                  <c:v>71.36999726127239</c:v>
                </c:pt>
                <c:pt idx="18">
                  <c:v>70.5622801921516</c:v>
                </c:pt>
                <c:pt idx="19">
                  <c:v>67.28042930521266</c:v>
                </c:pt>
                <c:pt idx="20">
                  <c:v>67.15384259760117</c:v>
                </c:pt>
                <c:pt idx="21">
                  <c:v>66.95747184399337</c:v>
                </c:pt>
                <c:pt idx="22">
                  <c:v>64.81265927448203</c:v>
                </c:pt>
                <c:pt idx="23">
                  <c:v>64.48639276219973</c:v>
                </c:pt>
                <c:pt idx="24">
                  <c:v>63.768330147737345</c:v>
                </c:pt>
                <c:pt idx="25">
                  <c:v>63.24070697661714</c:v>
                </c:pt>
                <c:pt idx="26">
                  <c:v>62.47093944014672</c:v>
                </c:pt>
                <c:pt idx="27">
                  <c:v>59.886557530649426</c:v>
                </c:pt>
                <c:pt idx="28">
                  <c:v>55.21154564772481</c:v>
                </c:pt>
                <c:pt idx="29">
                  <c:v>53.079183879799785</c:v>
                </c:pt>
                <c:pt idx="30">
                  <c:v>52.36405777351123</c:v>
                </c:pt>
                <c:pt idx="31">
                  <c:v>51.89740324370269</c:v>
                </c:pt>
                <c:pt idx="32">
                  <c:v>49.88944580180448</c:v>
                </c:pt>
                <c:pt idx="33">
                  <c:v>49.8597808555439</c:v>
                </c:pt>
                <c:pt idx="34">
                  <c:v>48.67860386235249</c:v>
                </c:pt>
                <c:pt idx="35">
                  <c:v>45.842256982865145</c:v>
                </c:pt>
                <c:pt idx="36">
                  <c:v>45.57785850425341</c:v>
                </c:pt>
                <c:pt idx="37">
                  <c:v>42.1560504665024</c:v>
                </c:pt>
                <c:pt idx="38">
                  <c:v>41.10359915008103</c:v>
                </c:pt>
                <c:pt idx="39">
                  <c:v>39.91216299425288</c:v>
                </c:pt>
                <c:pt idx="40">
                  <c:v>39.00106207097355</c:v>
                </c:pt>
                <c:pt idx="41">
                  <c:v>38.436640257807504</c:v>
                </c:pt>
                <c:pt idx="42">
                  <c:v>35.8032477905419</c:v>
                </c:pt>
                <c:pt idx="43">
                  <c:v>33.78106748265937</c:v>
                </c:pt>
                <c:pt idx="44">
                  <c:v>31.622183658562527</c:v>
                </c:pt>
                <c:pt idx="45">
                  <c:v>31.537251362321037</c:v>
                </c:pt>
                <c:pt idx="46">
                  <c:v>25.660472715199372</c:v>
                </c:pt>
                <c:pt idx="47">
                  <c:v>25.196201444049777</c:v>
                </c:pt>
                <c:pt idx="48">
                  <c:v>23.837351815049388</c:v>
                </c:pt>
                <c:pt idx="49">
                  <c:v>23.16105969668938</c:v>
                </c:pt>
                <c:pt idx="50">
                  <c:v>21.804381846581673</c:v>
                </c:pt>
                <c:pt idx="51">
                  <c:v>21.381979898268067</c:v>
                </c:pt>
                <c:pt idx="52">
                  <c:v>21.015968725215348</c:v>
                </c:pt>
                <c:pt idx="53">
                  <c:v>20.935191778752845</c:v>
                </c:pt>
                <c:pt idx="54">
                  <c:v>18.101158239091923</c:v>
                </c:pt>
                <c:pt idx="55">
                  <c:v>15.100907864951703</c:v>
                </c:pt>
                <c:pt idx="56">
                  <c:v>9.965893426783438</c:v>
                </c:pt>
                <c:pt idx="57">
                  <c:v>6.821161231409215</c:v>
                </c:pt>
                <c:pt idx="58">
                  <c:v>5.841472895723771</c:v>
                </c:pt>
                <c:pt idx="59">
                  <c:v>4.430066864807371</c:v>
                </c:pt>
                <c:pt idx="60">
                  <c:v>2.9714553537264496</c:v>
                </c:pt>
                <c:pt idx="61">
                  <c:v>1.1516628679933867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医院</c:v>
                </c:pt>
                <c:pt idx="2">
                  <c:v>产科</c:v>
                </c:pt>
                <c:pt idx="3">
                  <c:v>泌尿外科</c:v>
                </c:pt>
                <c:pt idx="4">
                  <c:v>男科</c:v>
                </c:pt>
                <c:pt idx="5">
                  <c:v>神经外科</c:v>
                </c:pt>
                <c:pt idx="6">
                  <c:v>微创骨科</c:v>
                </c:pt>
                <c:pt idx="7">
                  <c:v>心病三科</c:v>
                </c:pt>
                <c:pt idx="8">
                  <c:v>肾脏内科</c:v>
                </c:pt>
                <c:pt idx="9">
                  <c:v>肿瘤内科</c:v>
                </c:pt>
                <c:pt idx="10">
                  <c:v>中医经典科</c:v>
                </c:pt>
                <c:pt idx="11">
                  <c:v>肝病科</c:v>
                </c:pt>
                <c:pt idx="12">
                  <c:v>脑病一科</c:v>
                </c:pt>
                <c:pt idx="13">
                  <c:v>肛肠科</c:v>
                </c:pt>
                <c:pt idx="14">
                  <c:v>血液科</c:v>
                </c:pt>
                <c:pt idx="15">
                  <c:v>儿科</c:v>
                </c:pt>
                <c:pt idx="16">
                  <c:v>显微骨科</c:v>
                </c:pt>
                <c:pt idx="17">
                  <c:v>胸外科</c:v>
                </c:pt>
                <c:pt idx="18">
                  <c:v>脑病二科</c:v>
                </c:pt>
                <c:pt idx="19">
                  <c:v>脑病三科</c:v>
                </c:pt>
                <c:pt idx="20">
                  <c:v>老年医学科</c:v>
                </c:pt>
                <c:pt idx="21">
                  <c:v>风湿病科</c:v>
                </c:pt>
                <c:pt idx="22">
                  <c:v>妇科妇二科合并</c:v>
                </c:pt>
                <c:pt idx="23">
                  <c:v>妇科</c:v>
                </c:pt>
                <c:pt idx="24">
                  <c:v>治未病中心</c:v>
                </c:pt>
                <c:pt idx="25">
                  <c:v>普通外科</c:v>
                </c:pt>
                <c:pt idx="26">
                  <c:v>乳腺甲状腺外科</c:v>
                </c:pt>
                <c:pt idx="27">
                  <c:v>脾胃科消化科合并</c:v>
                </c:pt>
                <c:pt idx="28">
                  <c:v>东区重症医学科</c:v>
                </c:pt>
                <c:pt idx="29">
                  <c:v>针灸科</c:v>
                </c:pt>
                <c:pt idx="30">
                  <c:v>推拿科</c:v>
                </c:pt>
                <c:pt idx="31">
                  <c:v>重症医学科</c:v>
                </c:pt>
                <c:pt idx="32">
                  <c:v>小儿骨科</c:v>
                </c:pt>
                <c:pt idx="33">
                  <c:v>心血管内科</c:v>
                </c:pt>
                <c:pt idx="34">
                  <c:v>妇二科</c:v>
                </c:pt>
                <c:pt idx="35">
                  <c:v>心病二科</c:v>
                </c:pt>
                <c:pt idx="36">
                  <c:v>美容皮肤科</c:v>
                </c:pt>
                <c:pt idx="37">
                  <c:v>脊柱骨科</c:v>
                </c:pt>
                <c:pt idx="38">
                  <c:v>周围血管科</c:v>
                </c:pt>
                <c:pt idx="39">
                  <c:v>康复科</c:v>
                </c:pt>
                <c:pt idx="40">
                  <c:v>综合内科</c:v>
                </c:pt>
                <c:pt idx="41">
                  <c:v>眼科</c:v>
                </c:pt>
                <c:pt idx="42">
                  <c:v>关节骨科</c:v>
                </c:pt>
                <c:pt idx="43">
                  <c:v>心病四科</c:v>
                </c:pt>
                <c:pt idx="44">
                  <c:v>小儿推拿科</c:v>
                </c:pt>
                <c:pt idx="45">
                  <c:v>肾病科</c:v>
                </c:pt>
                <c:pt idx="46">
                  <c:v>呼吸内科</c:v>
                </c:pt>
                <c:pt idx="47">
                  <c:v>耳鼻喉科</c:v>
                </c:pt>
                <c:pt idx="48">
                  <c:v>皮肤科</c:v>
                </c:pt>
                <c:pt idx="49">
                  <c:v>口腔科</c:v>
                </c:pt>
                <c:pt idx="50">
                  <c:v>心病一科</c:v>
                </c:pt>
                <c:pt idx="51">
                  <c:v>神经内科</c:v>
                </c:pt>
                <c:pt idx="52">
                  <c:v>西区重症医学科</c:v>
                </c:pt>
                <c:pt idx="53">
                  <c:v>消化内科</c:v>
                </c:pt>
                <c:pt idx="54">
                  <c:v>创伤骨科</c:v>
                </c:pt>
                <c:pt idx="55">
                  <c:v>东区肾病科</c:v>
                </c:pt>
                <c:pt idx="56">
                  <c:v>脾胃病科</c:v>
                </c:pt>
                <c:pt idx="57">
                  <c:v>身心医学科</c:v>
                </c:pt>
                <c:pt idx="58">
                  <c:v>运动损伤骨科</c:v>
                </c:pt>
                <c:pt idx="59">
                  <c:v>骨科</c:v>
                </c:pt>
                <c:pt idx="60">
                  <c:v>中医外治中心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98.33861870264549</c:v>
                </c:pt>
                <c:pt idx="1">
                  <c:v>88.2486967145158</c:v>
                </c:pt>
                <c:pt idx="2">
                  <c:v>87.56590350560688</c:v>
                </c:pt>
                <c:pt idx="3">
                  <c:v>86.75480623341385</c:v>
                </c:pt>
                <c:pt idx="4">
                  <c:v>86.75383491480557</c:v>
                </c:pt>
                <c:pt idx="5">
                  <c:v>85.12303862771813</c:v>
                </c:pt>
                <c:pt idx="6">
                  <c:v>83.61822582268132</c:v>
                </c:pt>
                <c:pt idx="7">
                  <c:v>82.15422775374552</c:v>
                </c:pt>
                <c:pt idx="8">
                  <c:v>81.98635523016691</c:v>
                </c:pt>
                <c:pt idx="9">
                  <c:v>81.76231229155688</c:v>
                </c:pt>
                <c:pt idx="10">
                  <c:v>75.65605642623639</c:v>
                </c:pt>
                <c:pt idx="11">
                  <c:v>75.5373202841818</c:v>
                </c:pt>
                <c:pt idx="12">
                  <c:v>74.99798890874227</c:v>
                </c:pt>
                <c:pt idx="13">
                  <c:v>72.06365730713947</c:v>
                </c:pt>
                <c:pt idx="14">
                  <c:v>71.37202886596637</c:v>
                </c:pt>
                <c:pt idx="15">
                  <c:v>71.0750464958345</c:v>
                </c:pt>
                <c:pt idx="16">
                  <c:v>68.94586157151093</c:v>
                </c:pt>
                <c:pt idx="17">
                  <c:v>68.53392495511576</c:v>
                </c:pt>
                <c:pt idx="18">
                  <c:v>68.15557206916138</c:v>
                </c:pt>
                <c:pt idx="19">
                  <c:v>66.44653949239054</c:v>
                </c:pt>
                <c:pt idx="20">
                  <c:v>64.39832333214326</c:v>
                </c:pt>
                <c:pt idx="21">
                  <c:v>64.20605105324802</c:v>
                </c:pt>
                <c:pt idx="22">
                  <c:v>63.44301681365083</c:v>
                </c:pt>
                <c:pt idx="23">
                  <c:v>60.32284189073769</c:v>
                </c:pt>
                <c:pt idx="24">
                  <c:v>60.142233743680904</c:v>
                </c:pt>
                <c:pt idx="25">
                  <c:v>59.66713148591427</c:v>
                </c:pt>
                <c:pt idx="26">
                  <c:v>57.03614913168611</c:v>
                </c:pt>
                <c:pt idx="27">
                  <c:v>50.61299347913031</c:v>
                </c:pt>
                <c:pt idx="28">
                  <c:v>49.31784234271108</c:v>
                </c:pt>
                <c:pt idx="29">
                  <c:v>49.23777738100901</c:v>
                </c:pt>
                <c:pt idx="30">
                  <c:v>45.637483969093815</c:v>
                </c:pt>
                <c:pt idx="31">
                  <c:v>42.92900949221416</c:v>
                </c:pt>
                <c:pt idx="32">
                  <c:v>41.36547801337802</c:v>
                </c:pt>
                <c:pt idx="33">
                  <c:v>39.25955165389874</c:v>
                </c:pt>
                <c:pt idx="34">
                  <c:v>39.11113761939022</c:v>
                </c:pt>
                <c:pt idx="35">
                  <c:v>38.82160629535603</c:v>
                </c:pt>
                <c:pt idx="36">
                  <c:v>38.14181954819702</c:v>
                </c:pt>
                <c:pt idx="37">
                  <c:v>38.0840699177867</c:v>
                </c:pt>
                <c:pt idx="38">
                  <c:v>33.75348462826706</c:v>
                </c:pt>
                <c:pt idx="39">
                  <c:v>31.61510919487267</c:v>
                </c:pt>
                <c:pt idx="40">
                  <c:v>29.76392322200725</c:v>
                </c:pt>
                <c:pt idx="41">
                  <c:v>27.247387205664374</c:v>
                </c:pt>
                <c:pt idx="42">
                  <c:v>26.13912711215289</c:v>
                </c:pt>
                <c:pt idx="43">
                  <c:v>23.191622044512393</c:v>
                </c:pt>
                <c:pt idx="44">
                  <c:v>22.130925915470723</c:v>
                </c:pt>
                <c:pt idx="45">
                  <c:v>21.092589715476162</c:v>
                </c:pt>
                <c:pt idx="46">
                  <c:v>20.251996111164374</c:v>
                </c:pt>
                <c:pt idx="47">
                  <c:v>19.213889619929404</c:v>
                </c:pt>
                <c:pt idx="48">
                  <c:v>18.37749763428611</c:v>
                </c:pt>
                <c:pt idx="49">
                  <c:v>17.730374074526956</c:v>
                </c:pt>
                <c:pt idx="50">
                  <c:v>17.58328758547567</c:v>
                </c:pt>
                <c:pt idx="51">
                  <c:v>17.123780847992755</c:v>
                </c:pt>
                <c:pt idx="52">
                  <c:v>16.638698878096037</c:v>
                </c:pt>
                <c:pt idx="53">
                  <c:v>14.838895140727848</c:v>
                </c:pt>
                <c:pt idx="54">
                  <c:v>13.703785645280098</c:v>
                </c:pt>
                <c:pt idx="55">
                  <c:v>13.041821777412931</c:v>
                </c:pt>
                <c:pt idx="56">
                  <c:v>11.159558752289023</c:v>
                </c:pt>
                <c:pt idx="57">
                  <c:v>7.032568137237893</c:v>
                </c:pt>
                <c:pt idx="58">
                  <c:v>6.552229293539069</c:v>
                </c:pt>
                <c:pt idx="59">
                  <c:v>1.7007252504350756</c:v>
                </c:pt>
                <c:pt idx="60">
                  <c:v>1.6142885940265916</c:v>
                </c:pt>
                <c:pt idx="61">
                  <c:v>0.7375578164802832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心病三科</c:v>
                </c:pt>
                <c:pt idx="2">
                  <c:v>心病二科</c:v>
                </c:pt>
                <c:pt idx="3">
                  <c:v>心病四科</c:v>
                </c:pt>
                <c:pt idx="4">
                  <c:v>乳腺甲状腺外科</c:v>
                </c:pt>
                <c:pt idx="5">
                  <c:v>男科</c:v>
                </c:pt>
                <c:pt idx="6">
                  <c:v>西区重症医学科</c:v>
                </c:pt>
                <c:pt idx="7">
                  <c:v>心血管内科</c:v>
                </c:pt>
                <c:pt idx="8">
                  <c:v>治未病中心</c:v>
                </c:pt>
                <c:pt idx="9">
                  <c:v>神经内科</c:v>
                </c:pt>
                <c:pt idx="10">
                  <c:v>小儿骨科</c:v>
                </c:pt>
                <c:pt idx="11">
                  <c:v>普通外科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综合内科</c:v>
                </c:pt>
                <c:pt idx="15">
                  <c:v>消化内科</c:v>
                </c:pt>
                <c:pt idx="16">
                  <c:v>妇二科</c:v>
                </c:pt>
                <c:pt idx="17">
                  <c:v>口腔科</c:v>
                </c:pt>
                <c:pt idx="18">
                  <c:v>运动损伤骨科</c:v>
                </c:pt>
                <c:pt idx="19">
                  <c:v>肛肠科</c:v>
                </c:pt>
                <c:pt idx="20">
                  <c:v>肝胆外科</c:v>
                </c:pt>
                <c:pt idx="21">
                  <c:v>创伤骨科</c:v>
                </c:pt>
                <c:pt idx="22">
                  <c:v>中医经典科</c:v>
                </c:pt>
                <c:pt idx="23">
                  <c:v>风湿病科</c:v>
                </c:pt>
                <c:pt idx="24">
                  <c:v>针灸科</c:v>
                </c:pt>
                <c:pt idx="25">
                  <c:v>关节骨科</c:v>
                </c:pt>
                <c:pt idx="26">
                  <c:v>重症医学科</c:v>
                </c:pt>
                <c:pt idx="27">
                  <c:v>皮肤科</c:v>
                </c:pt>
                <c:pt idx="28">
                  <c:v>心病一科</c:v>
                </c:pt>
                <c:pt idx="29">
                  <c:v>肾病科</c:v>
                </c:pt>
                <c:pt idx="30">
                  <c:v>美容皮肤科</c:v>
                </c:pt>
                <c:pt idx="31">
                  <c:v>耳鼻喉科</c:v>
                </c:pt>
                <c:pt idx="32">
                  <c:v>肿瘤内科</c:v>
                </c:pt>
                <c:pt idx="33">
                  <c:v>妇科</c:v>
                </c:pt>
                <c:pt idx="34">
                  <c:v>显微骨科</c:v>
                </c:pt>
                <c:pt idx="35">
                  <c:v>医院</c:v>
                </c:pt>
                <c:pt idx="36">
                  <c:v>泌尿外科</c:v>
                </c:pt>
                <c:pt idx="37">
                  <c:v>内分泌科</c:v>
                </c:pt>
                <c:pt idx="38">
                  <c:v>骨科</c:v>
                </c:pt>
                <c:pt idx="39">
                  <c:v>微创骨科</c:v>
                </c:pt>
                <c:pt idx="40">
                  <c:v>神经外科</c:v>
                </c:pt>
                <c:pt idx="41">
                  <c:v>眼科</c:v>
                </c:pt>
                <c:pt idx="42">
                  <c:v>身心医学科</c:v>
                </c:pt>
                <c:pt idx="43">
                  <c:v>血液科</c:v>
                </c:pt>
                <c:pt idx="44">
                  <c:v>小儿推拿科</c:v>
                </c:pt>
                <c:pt idx="45">
                  <c:v>推拿科</c:v>
                </c:pt>
                <c:pt idx="46">
                  <c:v>脑病三科</c:v>
                </c:pt>
                <c:pt idx="47">
                  <c:v>中医外治中心</c:v>
                </c:pt>
                <c:pt idx="48">
                  <c:v>脾胃科消化科合并</c:v>
                </c:pt>
                <c:pt idx="49">
                  <c:v>妇科妇二科合并</c:v>
                </c:pt>
                <c:pt idx="50">
                  <c:v>周围血管科</c:v>
                </c:pt>
                <c:pt idx="51">
                  <c:v>老年医学科</c:v>
                </c:pt>
                <c:pt idx="52">
                  <c:v>产科</c:v>
                </c:pt>
                <c:pt idx="53">
                  <c:v>脑病一科</c:v>
                </c:pt>
                <c:pt idx="54">
                  <c:v>肝病科</c:v>
                </c:pt>
                <c:pt idx="55">
                  <c:v>东区重症医学科</c:v>
                </c:pt>
                <c:pt idx="56">
                  <c:v>儿科</c:v>
                </c:pt>
                <c:pt idx="57">
                  <c:v>脊柱骨科</c:v>
                </c:pt>
                <c:pt idx="58">
                  <c:v>呼吸内科</c:v>
                </c:pt>
                <c:pt idx="59">
                  <c:v>肾脏内科</c:v>
                </c:pt>
                <c:pt idx="60">
                  <c:v>东区肾病科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96.96768569520357</c:v>
                </c:pt>
                <c:pt idx="1">
                  <c:v>94.59429904124266</c:v>
                </c:pt>
                <c:pt idx="2">
                  <c:v>93.03565760295018</c:v>
                </c:pt>
                <c:pt idx="3">
                  <c:v>92.90127471666419</c:v>
                </c:pt>
                <c:pt idx="4">
                  <c:v>91.69489649515603</c:v>
                </c:pt>
                <c:pt idx="5">
                  <c:v>89.13030490008336</c:v>
                </c:pt>
                <c:pt idx="6">
                  <c:v>87.73877217373834</c:v>
                </c:pt>
                <c:pt idx="7">
                  <c:v>86.89020039730326</c:v>
                </c:pt>
                <c:pt idx="8">
                  <c:v>86.64899031455077</c:v>
                </c:pt>
                <c:pt idx="9">
                  <c:v>85.10431857172863</c:v>
                </c:pt>
                <c:pt idx="10">
                  <c:v>84.90352096711462</c:v>
                </c:pt>
                <c:pt idx="11">
                  <c:v>84.47865476319025</c:v>
                </c:pt>
                <c:pt idx="12">
                  <c:v>84.22892513962765</c:v>
                </c:pt>
                <c:pt idx="13">
                  <c:v>83.71907706705564</c:v>
                </c:pt>
                <c:pt idx="14">
                  <c:v>80.75501705021554</c:v>
                </c:pt>
                <c:pt idx="15">
                  <c:v>80.2683010581261</c:v>
                </c:pt>
                <c:pt idx="16">
                  <c:v>78.97630383861862</c:v>
                </c:pt>
                <c:pt idx="17">
                  <c:v>78.26548579414509</c:v>
                </c:pt>
                <c:pt idx="18">
                  <c:v>76.39563760625197</c:v>
                </c:pt>
                <c:pt idx="19">
                  <c:v>76.05254919103999</c:v>
                </c:pt>
                <c:pt idx="20">
                  <c:v>75.17658585255056</c:v>
                </c:pt>
                <c:pt idx="21">
                  <c:v>74.72230988046424</c:v>
                </c:pt>
                <c:pt idx="22">
                  <c:v>73.11233777091266</c:v>
                </c:pt>
                <c:pt idx="23">
                  <c:v>72.73401196007106</c:v>
                </c:pt>
                <c:pt idx="24">
                  <c:v>72.30916015608413</c:v>
                </c:pt>
                <c:pt idx="25">
                  <c:v>70.69858203266631</c:v>
                </c:pt>
                <c:pt idx="26">
                  <c:v>61.72176341875117</c:v>
                </c:pt>
                <c:pt idx="27">
                  <c:v>60.10532714003662</c:v>
                </c:pt>
                <c:pt idx="28">
                  <c:v>59.6276910491748</c:v>
                </c:pt>
                <c:pt idx="29">
                  <c:v>52.571767818021776</c:v>
                </c:pt>
                <c:pt idx="30">
                  <c:v>51.6317764116143</c:v>
                </c:pt>
                <c:pt idx="31">
                  <c:v>50.59370946937569</c:v>
                </c:pt>
                <c:pt idx="32">
                  <c:v>47.71331487826451</c:v>
                </c:pt>
                <c:pt idx="33">
                  <c:v>46.97980781326845</c:v>
                </c:pt>
                <c:pt idx="34">
                  <c:v>35.166423320255944</c:v>
                </c:pt>
                <c:pt idx="35">
                  <c:v>34.64349492044474</c:v>
                </c:pt>
                <c:pt idx="36">
                  <c:v>26.905030102303094</c:v>
                </c:pt>
                <c:pt idx="37">
                  <c:v>26.2598437797255</c:v>
                </c:pt>
                <c:pt idx="38">
                  <c:v>25.36197798644846</c:v>
                </c:pt>
                <c:pt idx="39">
                  <c:v>25.321628988756007</c:v>
                </c:pt>
                <c:pt idx="40">
                  <c:v>23.995435256317865</c:v>
                </c:pt>
                <c:pt idx="41">
                  <c:v>20.887538763289214</c:v>
                </c:pt>
                <c:pt idx="42">
                  <c:v>20.149166261643337</c:v>
                </c:pt>
                <c:pt idx="43">
                  <c:v>19.45832508317926</c:v>
                </c:pt>
                <c:pt idx="44">
                  <c:v>19.02256730671217</c:v>
                </c:pt>
                <c:pt idx="45">
                  <c:v>17.0660437419347</c:v>
                </c:pt>
                <c:pt idx="46">
                  <c:v>15.929192131415771</c:v>
                </c:pt>
                <c:pt idx="47">
                  <c:v>15.549122959595586</c:v>
                </c:pt>
                <c:pt idx="48">
                  <c:v>13.702706674938913</c:v>
                </c:pt>
                <c:pt idx="49">
                  <c:v>13.245852125310797</c:v>
                </c:pt>
                <c:pt idx="50">
                  <c:v>13.162041370942234</c:v>
                </c:pt>
                <c:pt idx="51">
                  <c:v>12.894711997322638</c:v>
                </c:pt>
                <c:pt idx="52">
                  <c:v>10.442797478859699</c:v>
                </c:pt>
                <c:pt idx="53">
                  <c:v>8.47356047276926</c:v>
                </c:pt>
                <c:pt idx="54">
                  <c:v>8.354599862640132</c:v>
                </c:pt>
                <c:pt idx="55">
                  <c:v>8.108468487030706</c:v>
                </c:pt>
                <c:pt idx="56">
                  <c:v>7.429576826535711</c:v>
                </c:pt>
                <c:pt idx="57">
                  <c:v>7.189066334296768</c:v>
                </c:pt>
                <c:pt idx="58">
                  <c:v>4.575530828821339</c:v>
                </c:pt>
                <c:pt idx="59">
                  <c:v>4.160872962994677</c:v>
                </c:pt>
                <c:pt idx="60">
                  <c:v>3.9860527615678043</c:v>
                </c:pt>
                <c:pt idx="61">
                  <c:v>0.317274483217167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风湿病科</c:v>
                </c:pt>
                <c:pt idx="2">
                  <c:v>周围血管科</c:v>
                </c:pt>
                <c:pt idx="3">
                  <c:v>心病一科</c:v>
                </c:pt>
                <c:pt idx="4">
                  <c:v>显微骨科</c:v>
                </c:pt>
                <c:pt idx="5">
                  <c:v>口腔科</c:v>
                </c:pt>
                <c:pt idx="6">
                  <c:v>微创骨科</c:v>
                </c:pt>
                <c:pt idx="7">
                  <c:v>消化内科</c:v>
                </c:pt>
                <c:pt idx="8">
                  <c:v>中医外治中心</c:v>
                </c:pt>
                <c:pt idx="9">
                  <c:v>肾病科</c:v>
                </c:pt>
                <c:pt idx="10">
                  <c:v>心病三科</c:v>
                </c:pt>
                <c:pt idx="11">
                  <c:v>东区肾病科</c:v>
                </c:pt>
                <c:pt idx="12">
                  <c:v>老年医学科</c:v>
                </c:pt>
                <c:pt idx="13">
                  <c:v>小儿骨科</c:v>
                </c:pt>
                <c:pt idx="14">
                  <c:v>乳腺甲状腺外科</c:v>
                </c:pt>
                <c:pt idx="15">
                  <c:v>内分泌科</c:v>
                </c:pt>
                <c:pt idx="16">
                  <c:v>神经外科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针灸科</c:v>
                </c:pt>
                <c:pt idx="20">
                  <c:v>神经内科</c:v>
                </c:pt>
                <c:pt idx="21">
                  <c:v>呼吸内科</c:v>
                </c:pt>
                <c:pt idx="22">
                  <c:v>妇科</c:v>
                </c:pt>
                <c:pt idx="23">
                  <c:v>医院</c:v>
                </c:pt>
                <c:pt idx="24">
                  <c:v>东区重症医学科</c:v>
                </c:pt>
                <c:pt idx="25">
                  <c:v>肝胆外科</c:v>
                </c:pt>
                <c:pt idx="26">
                  <c:v>西区重症医学科</c:v>
                </c:pt>
                <c:pt idx="27">
                  <c:v>血液科</c:v>
                </c:pt>
                <c:pt idx="28">
                  <c:v>耳鼻喉科</c:v>
                </c:pt>
                <c:pt idx="29">
                  <c:v>心病四科</c:v>
                </c:pt>
                <c:pt idx="30">
                  <c:v>妇科妇二科合并</c:v>
                </c:pt>
                <c:pt idx="31">
                  <c:v>康复科</c:v>
                </c:pt>
                <c:pt idx="32">
                  <c:v>肿瘤内科</c:v>
                </c:pt>
                <c:pt idx="33">
                  <c:v>心病二科</c:v>
                </c:pt>
                <c:pt idx="34">
                  <c:v>眼科</c:v>
                </c:pt>
                <c:pt idx="35">
                  <c:v>治未病中心</c:v>
                </c:pt>
                <c:pt idx="36">
                  <c:v>脑病二科</c:v>
                </c:pt>
                <c:pt idx="37">
                  <c:v>男科</c:v>
                </c:pt>
                <c:pt idx="38">
                  <c:v>脾胃病科</c:v>
                </c:pt>
                <c:pt idx="39">
                  <c:v>肾脏内科</c:v>
                </c:pt>
                <c:pt idx="40">
                  <c:v>综合内科</c:v>
                </c:pt>
                <c:pt idx="41">
                  <c:v>泌尿外科</c:v>
                </c:pt>
                <c:pt idx="42">
                  <c:v>脾胃科消化科合并</c:v>
                </c:pt>
                <c:pt idx="43">
                  <c:v>骨科</c:v>
                </c:pt>
                <c:pt idx="44">
                  <c:v>心血管内科</c:v>
                </c:pt>
                <c:pt idx="45">
                  <c:v>产科</c:v>
                </c:pt>
                <c:pt idx="46">
                  <c:v>中医经典科</c:v>
                </c:pt>
                <c:pt idx="47">
                  <c:v>推拿科</c:v>
                </c:pt>
                <c:pt idx="48">
                  <c:v>脑病三科</c:v>
                </c:pt>
                <c:pt idx="49">
                  <c:v>重症医学科</c:v>
                </c:pt>
                <c:pt idx="50">
                  <c:v>皮肤科</c:v>
                </c:pt>
                <c:pt idx="51">
                  <c:v>脊柱骨科</c:v>
                </c:pt>
                <c:pt idx="52">
                  <c:v>小儿推拿科</c:v>
                </c:pt>
                <c:pt idx="53">
                  <c:v>脑病一科</c:v>
                </c:pt>
                <c:pt idx="54">
                  <c:v>美容皮肤科</c:v>
                </c:pt>
                <c:pt idx="55">
                  <c:v>身心医学科</c:v>
                </c:pt>
                <c:pt idx="56">
                  <c:v>妇二科</c:v>
                </c:pt>
                <c:pt idx="57">
                  <c:v>胸外科</c:v>
                </c:pt>
                <c:pt idx="58">
                  <c:v>肝病科</c:v>
                </c:pt>
                <c:pt idx="59">
                  <c:v>肛肠科</c:v>
                </c:pt>
                <c:pt idx="60">
                  <c:v>普通外科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72.61140210877981</c:v>
                </c:pt>
                <c:pt idx="2">
                  <c:v>56.505721591728346</c:v>
                </c:pt>
                <c:pt idx="3">
                  <c:v>32.627641129686886</c:v>
                </c:pt>
                <c:pt idx="4">
                  <c:v>27.846409185652444</c:v>
                </c:pt>
                <c:pt idx="5">
                  <c:v>26.965459839884936</c:v>
                </c:pt>
                <c:pt idx="6">
                  <c:v>24.924422949336975</c:v>
                </c:pt>
                <c:pt idx="7">
                  <c:v>22.28980359470596</c:v>
                </c:pt>
                <c:pt idx="8">
                  <c:v>20.75466851370744</c:v>
                </c:pt>
                <c:pt idx="9">
                  <c:v>18.967130044035436</c:v>
                </c:pt>
                <c:pt idx="10">
                  <c:v>17.568376918465887</c:v>
                </c:pt>
                <c:pt idx="11">
                  <c:v>16.957725438501413</c:v>
                </c:pt>
                <c:pt idx="12">
                  <c:v>15.077382149076518</c:v>
                </c:pt>
                <c:pt idx="13">
                  <c:v>14.036925591705488</c:v>
                </c:pt>
                <c:pt idx="14">
                  <c:v>10.993896761728175</c:v>
                </c:pt>
                <c:pt idx="15">
                  <c:v>9.735381718110833</c:v>
                </c:pt>
                <c:pt idx="16">
                  <c:v>9.505784700224364</c:v>
                </c:pt>
                <c:pt idx="17">
                  <c:v>8.764529033650422</c:v>
                </c:pt>
                <c:pt idx="18">
                  <c:v>8.524394442038673</c:v>
                </c:pt>
                <c:pt idx="19">
                  <c:v>7.548951860436397</c:v>
                </c:pt>
                <c:pt idx="20">
                  <c:v>7.319999074797785</c:v>
                </c:pt>
                <c:pt idx="21">
                  <c:v>7.222416596253418</c:v>
                </c:pt>
                <c:pt idx="22">
                  <c:v>6.90308127647784</c:v>
                </c:pt>
                <c:pt idx="23">
                  <c:v>6.295958073072666</c:v>
                </c:pt>
                <c:pt idx="24">
                  <c:v>6.219585696823496</c:v>
                </c:pt>
                <c:pt idx="25">
                  <c:v>5.912244911546258</c:v>
                </c:pt>
                <c:pt idx="26">
                  <c:v>5.657000013247506</c:v>
                </c:pt>
                <c:pt idx="27">
                  <c:v>5.463266484656101</c:v>
                </c:pt>
                <c:pt idx="28">
                  <c:v>5.39436901190536</c:v>
                </c:pt>
                <c:pt idx="29">
                  <c:v>5.177086132730306</c:v>
                </c:pt>
                <c:pt idx="30">
                  <c:v>5.1173433162354796</c:v>
                </c:pt>
                <c:pt idx="31">
                  <c:v>5.0013097118685605</c:v>
                </c:pt>
                <c:pt idx="32">
                  <c:v>4.977892119793331</c:v>
                </c:pt>
                <c:pt idx="33">
                  <c:v>4.570232537668643</c:v>
                </c:pt>
                <c:pt idx="34">
                  <c:v>4.53503773950655</c:v>
                </c:pt>
                <c:pt idx="35">
                  <c:v>4.516519075455176</c:v>
                </c:pt>
                <c:pt idx="36">
                  <c:v>4.2858155909087685</c:v>
                </c:pt>
                <c:pt idx="37">
                  <c:v>4.169637812352233</c:v>
                </c:pt>
                <c:pt idx="38">
                  <c:v>4.079548343903548</c:v>
                </c:pt>
                <c:pt idx="39">
                  <c:v>4.0354766431552545</c:v>
                </c:pt>
                <c:pt idx="40">
                  <c:v>4.025153079996711</c:v>
                </c:pt>
                <c:pt idx="41">
                  <c:v>3.8933421588522674</c:v>
                </c:pt>
                <c:pt idx="42">
                  <c:v>3.799195241072856</c:v>
                </c:pt>
                <c:pt idx="43">
                  <c:v>3.547712127547426</c:v>
                </c:pt>
                <c:pt idx="44">
                  <c:v>3.4951903432669145</c:v>
                </c:pt>
                <c:pt idx="45">
                  <c:v>3.42409965133034</c:v>
                </c:pt>
                <c:pt idx="46">
                  <c:v>3.1679641301378414</c:v>
                </c:pt>
                <c:pt idx="47">
                  <c:v>3.164110503937731</c:v>
                </c:pt>
                <c:pt idx="48">
                  <c:v>3.136279496517411</c:v>
                </c:pt>
                <c:pt idx="49">
                  <c:v>3.1013209741667693</c:v>
                </c:pt>
                <c:pt idx="50">
                  <c:v>3.1001420789120466</c:v>
                </c:pt>
                <c:pt idx="51">
                  <c:v>3.0464367164031123</c:v>
                </c:pt>
                <c:pt idx="52">
                  <c:v>3.022644889568009</c:v>
                </c:pt>
                <c:pt idx="53">
                  <c:v>3.0146498428104276</c:v>
                </c:pt>
                <c:pt idx="54">
                  <c:v>2.929602094024247</c:v>
                </c:pt>
                <c:pt idx="55">
                  <c:v>2.9146982904830088</c:v>
                </c:pt>
                <c:pt idx="56">
                  <c:v>2.909485694041928</c:v>
                </c:pt>
                <c:pt idx="57">
                  <c:v>2.8855370869454933</c:v>
                </c:pt>
                <c:pt idx="58">
                  <c:v>2.875524768363029</c:v>
                </c:pt>
                <c:pt idx="59">
                  <c:v>2.7185831492343837</c:v>
                </c:pt>
                <c:pt idx="60">
                  <c:v>2.706594991621878</c:v>
                </c:pt>
                <c:pt idx="61">
                  <c:v>2.6846830497335623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身心医学科</c:v>
                </c:pt>
                <c:pt idx="2">
                  <c:v>小儿骨科</c:v>
                </c:pt>
                <c:pt idx="3">
                  <c:v>创伤骨科</c:v>
                </c:pt>
                <c:pt idx="4">
                  <c:v>眼科</c:v>
                </c:pt>
                <c:pt idx="5">
                  <c:v>血液科</c:v>
                </c:pt>
                <c:pt idx="6">
                  <c:v>妇科</c:v>
                </c:pt>
                <c:pt idx="7">
                  <c:v>脊柱骨科</c:v>
                </c:pt>
                <c:pt idx="8">
                  <c:v>口腔科</c:v>
                </c:pt>
                <c:pt idx="9">
                  <c:v>皮肤科</c:v>
                </c:pt>
                <c:pt idx="10">
                  <c:v>胸外科</c:v>
                </c:pt>
                <c:pt idx="11">
                  <c:v>肝胆外科</c:v>
                </c:pt>
                <c:pt idx="12">
                  <c:v>西区重症医学科</c:v>
                </c:pt>
                <c:pt idx="13">
                  <c:v>脑病一科</c:v>
                </c:pt>
                <c:pt idx="14">
                  <c:v>神经内科</c:v>
                </c:pt>
                <c:pt idx="15">
                  <c:v>医院</c:v>
                </c:pt>
                <c:pt idx="16">
                  <c:v>针灸科</c:v>
                </c:pt>
                <c:pt idx="17">
                  <c:v>儿科</c:v>
                </c:pt>
                <c:pt idx="18">
                  <c:v>妇二科</c:v>
                </c:pt>
                <c:pt idx="19">
                  <c:v>脾胃病科</c:v>
                </c:pt>
                <c:pt idx="20">
                  <c:v>中医外治中心</c:v>
                </c:pt>
                <c:pt idx="21">
                  <c:v>显微骨科</c:v>
                </c:pt>
                <c:pt idx="22">
                  <c:v>脾胃科消化科合并</c:v>
                </c:pt>
                <c:pt idx="23">
                  <c:v>骨科</c:v>
                </c:pt>
                <c:pt idx="24">
                  <c:v>消化内科</c:v>
                </c:pt>
                <c:pt idx="25">
                  <c:v>微创骨科</c:v>
                </c:pt>
                <c:pt idx="26">
                  <c:v>中医经典科</c:v>
                </c:pt>
                <c:pt idx="27">
                  <c:v>耳鼻喉科</c:v>
                </c:pt>
                <c:pt idx="28">
                  <c:v>呼吸内科</c:v>
                </c:pt>
                <c:pt idx="29">
                  <c:v>妇科妇二科合并</c:v>
                </c:pt>
                <c:pt idx="30">
                  <c:v>老年医学科</c:v>
                </c:pt>
                <c:pt idx="31">
                  <c:v>心血管内科</c:v>
                </c:pt>
                <c:pt idx="32">
                  <c:v>治未病中心</c:v>
                </c:pt>
                <c:pt idx="33">
                  <c:v>普通外科</c:v>
                </c:pt>
                <c:pt idx="34">
                  <c:v>重症医学科</c:v>
                </c:pt>
                <c:pt idx="35">
                  <c:v>心病三科</c:v>
                </c:pt>
                <c:pt idx="36">
                  <c:v>肛肠科</c:v>
                </c:pt>
                <c:pt idx="37">
                  <c:v>关节骨科</c:v>
                </c:pt>
                <c:pt idx="38">
                  <c:v>心病四科</c:v>
                </c:pt>
                <c:pt idx="39">
                  <c:v>康复科</c:v>
                </c:pt>
                <c:pt idx="40">
                  <c:v>内分泌科</c:v>
                </c:pt>
                <c:pt idx="41">
                  <c:v>乳腺甲状腺外科</c:v>
                </c:pt>
                <c:pt idx="42">
                  <c:v>运动损伤骨科</c:v>
                </c:pt>
                <c:pt idx="43">
                  <c:v>神经外科</c:v>
                </c:pt>
                <c:pt idx="44">
                  <c:v>周围血管科</c:v>
                </c:pt>
                <c:pt idx="45">
                  <c:v>推拿科</c:v>
                </c:pt>
                <c:pt idx="46">
                  <c:v>脑病二科</c:v>
                </c:pt>
                <c:pt idx="47">
                  <c:v>肝病科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肾脏内科</c:v>
                </c:pt>
                <c:pt idx="51">
                  <c:v>男科</c:v>
                </c:pt>
                <c:pt idx="52">
                  <c:v>心病二科</c:v>
                </c:pt>
                <c:pt idx="53">
                  <c:v>风湿病科</c:v>
                </c:pt>
                <c:pt idx="54">
                  <c:v>东区重症医学科</c:v>
                </c:pt>
                <c:pt idx="55">
                  <c:v>综合内科</c:v>
                </c:pt>
                <c:pt idx="56">
                  <c:v>脑病三科</c:v>
                </c:pt>
                <c:pt idx="57">
                  <c:v>心病一科</c:v>
                </c:pt>
                <c:pt idx="58">
                  <c:v>肾病科</c:v>
                </c:pt>
                <c:pt idx="59">
                  <c:v>东区肾病科</c:v>
                </c:pt>
                <c:pt idx="60">
                  <c:v>美容皮肤科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99.78925792185215</c:v>
                </c:pt>
                <c:pt idx="2">
                  <c:v>98.56677952193134</c:v>
                </c:pt>
                <c:pt idx="3">
                  <c:v>95.89769843417945</c:v>
                </c:pt>
                <c:pt idx="4">
                  <c:v>94.20991608163673</c:v>
                </c:pt>
                <c:pt idx="5">
                  <c:v>92.2067303595089</c:v>
                </c:pt>
                <c:pt idx="6">
                  <c:v>91.55259768606223</c:v>
                </c:pt>
                <c:pt idx="7">
                  <c:v>90.96138096871722</c:v>
                </c:pt>
                <c:pt idx="8">
                  <c:v>90.4405444528077</c:v>
                </c:pt>
                <c:pt idx="9">
                  <c:v>89.56578175525595</c:v>
                </c:pt>
                <c:pt idx="10">
                  <c:v>88.21219191025239</c:v>
                </c:pt>
                <c:pt idx="11">
                  <c:v>86.80572077569406</c:v>
                </c:pt>
                <c:pt idx="12">
                  <c:v>86.18566548408225</c:v>
                </c:pt>
                <c:pt idx="13">
                  <c:v>85.29957879056192</c:v>
                </c:pt>
                <c:pt idx="14">
                  <c:v>83.05929365841452</c:v>
                </c:pt>
                <c:pt idx="15">
                  <c:v>82.57919292396569</c:v>
                </c:pt>
                <c:pt idx="16">
                  <c:v>82.0782742113452</c:v>
                </c:pt>
                <c:pt idx="17">
                  <c:v>80.85391483632075</c:v>
                </c:pt>
                <c:pt idx="18">
                  <c:v>80.81229143255966</c:v>
                </c:pt>
                <c:pt idx="19">
                  <c:v>80.13845786023197</c:v>
                </c:pt>
                <c:pt idx="20">
                  <c:v>78.6232547355007</c:v>
                </c:pt>
                <c:pt idx="21">
                  <c:v>77.94797831350752</c:v>
                </c:pt>
                <c:pt idx="22">
                  <c:v>77.74357803846857</c:v>
                </c:pt>
                <c:pt idx="23">
                  <c:v>75.95466072114321</c:v>
                </c:pt>
                <c:pt idx="24">
                  <c:v>71.67705736417385</c:v>
                </c:pt>
                <c:pt idx="25">
                  <c:v>69.58066537022727</c:v>
                </c:pt>
                <c:pt idx="26">
                  <c:v>68.7493164954879</c:v>
                </c:pt>
                <c:pt idx="27">
                  <c:v>65.02066674429683</c:v>
                </c:pt>
                <c:pt idx="28">
                  <c:v>60.413322909051715</c:v>
                </c:pt>
                <c:pt idx="29">
                  <c:v>52.282392442707845</c:v>
                </c:pt>
                <c:pt idx="30">
                  <c:v>49.377656670901935</c:v>
                </c:pt>
                <c:pt idx="31">
                  <c:v>47.43941319568097</c:v>
                </c:pt>
                <c:pt idx="32">
                  <c:v>47.376280161920945</c:v>
                </c:pt>
                <c:pt idx="33">
                  <c:v>45.92230846375491</c:v>
                </c:pt>
                <c:pt idx="34">
                  <c:v>43.34032205183924</c:v>
                </c:pt>
                <c:pt idx="35">
                  <c:v>43.025808914212185</c:v>
                </c:pt>
                <c:pt idx="36">
                  <c:v>42.09192622795506</c:v>
                </c:pt>
                <c:pt idx="37">
                  <c:v>38.83985685223469</c:v>
                </c:pt>
                <c:pt idx="38">
                  <c:v>38.47067923088345</c:v>
                </c:pt>
                <c:pt idx="39">
                  <c:v>37.42348190433834</c:v>
                </c:pt>
                <c:pt idx="40">
                  <c:v>34.53869353924443</c:v>
                </c:pt>
                <c:pt idx="41">
                  <c:v>33.47859294041605</c:v>
                </c:pt>
                <c:pt idx="42">
                  <c:v>31.027777131598924</c:v>
                </c:pt>
                <c:pt idx="43">
                  <c:v>30.49958953314154</c:v>
                </c:pt>
                <c:pt idx="44">
                  <c:v>29.664498202990018</c:v>
                </c:pt>
                <c:pt idx="45">
                  <c:v>29.250620437862363</c:v>
                </c:pt>
                <c:pt idx="46">
                  <c:v>29.15937007534106</c:v>
                </c:pt>
                <c:pt idx="47">
                  <c:v>28.451163571874098</c:v>
                </c:pt>
                <c:pt idx="48">
                  <c:v>27.786467702341177</c:v>
                </c:pt>
                <c:pt idx="49">
                  <c:v>26.065197311233234</c:v>
                </c:pt>
                <c:pt idx="50">
                  <c:v>25.897863983029843</c:v>
                </c:pt>
                <c:pt idx="51">
                  <c:v>25.01714216636735</c:v>
                </c:pt>
                <c:pt idx="52">
                  <c:v>25.002099927230518</c:v>
                </c:pt>
                <c:pt idx="53">
                  <c:v>24.672005787670418</c:v>
                </c:pt>
                <c:pt idx="54">
                  <c:v>21.736865090683292</c:v>
                </c:pt>
                <c:pt idx="55">
                  <c:v>18.33555813610411</c:v>
                </c:pt>
                <c:pt idx="56">
                  <c:v>13.748472567531643</c:v>
                </c:pt>
                <c:pt idx="57">
                  <c:v>12.833419972331145</c:v>
                </c:pt>
                <c:pt idx="58">
                  <c:v>12.329139401823271</c:v>
                </c:pt>
                <c:pt idx="59">
                  <c:v>10.330714109754446</c:v>
                </c:pt>
                <c:pt idx="60">
                  <c:v>5.815406978830643</c:v>
                </c:pt>
                <c:pt idx="61">
                  <c:v>1.4594038877636244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肿瘤内科</c:v>
                </c:pt>
                <c:pt idx="2">
                  <c:v>老年医学科</c:v>
                </c:pt>
                <c:pt idx="3">
                  <c:v>心病三科</c:v>
                </c:pt>
                <c:pt idx="4">
                  <c:v>康复科</c:v>
                </c:pt>
                <c:pt idx="5">
                  <c:v>消化内科</c:v>
                </c:pt>
                <c:pt idx="6">
                  <c:v>东区重症医学科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西区重症医学科</c:v>
                </c:pt>
                <c:pt idx="10">
                  <c:v>肾脏内科</c:v>
                </c:pt>
                <c:pt idx="11">
                  <c:v>肝病科</c:v>
                </c:pt>
                <c:pt idx="12">
                  <c:v>脾胃科消化科合并</c:v>
                </c:pt>
                <c:pt idx="13">
                  <c:v>皮肤科</c:v>
                </c:pt>
                <c:pt idx="14">
                  <c:v>乳腺甲状腺外科</c:v>
                </c:pt>
                <c:pt idx="15">
                  <c:v>神经外科</c:v>
                </c:pt>
                <c:pt idx="16">
                  <c:v>妇二科</c:v>
                </c:pt>
                <c:pt idx="17">
                  <c:v>内分泌科</c:v>
                </c:pt>
                <c:pt idx="18">
                  <c:v>肝胆外科</c:v>
                </c:pt>
                <c:pt idx="19">
                  <c:v>脾胃病科</c:v>
                </c:pt>
                <c:pt idx="20">
                  <c:v>显微骨科</c:v>
                </c:pt>
                <c:pt idx="21">
                  <c:v>周围血管科</c:v>
                </c:pt>
                <c:pt idx="22">
                  <c:v>肛肠科</c:v>
                </c:pt>
                <c:pt idx="23">
                  <c:v>运动损伤骨科</c:v>
                </c:pt>
                <c:pt idx="24">
                  <c:v>医院</c:v>
                </c:pt>
                <c:pt idx="25">
                  <c:v>妇科</c:v>
                </c:pt>
                <c:pt idx="26">
                  <c:v>呼吸内科</c:v>
                </c:pt>
                <c:pt idx="27">
                  <c:v>骨科</c:v>
                </c:pt>
                <c:pt idx="28">
                  <c:v>心病二科</c:v>
                </c:pt>
                <c:pt idx="29">
                  <c:v>关节骨科</c:v>
                </c:pt>
                <c:pt idx="30">
                  <c:v>创伤骨科</c:v>
                </c:pt>
                <c:pt idx="31">
                  <c:v>中医经典科</c:v>
                </c:pt>
                <c:pt idx="32">
                  <c:v>神经内科</c:v>
                </c:pt>
                <c:pt idx="33">
                  <c:v>脑病三科</c:v>
                </c:pt>
                <c:pt idx="34">
                  <c:v>儿科</c:v>
                </c:pt>
                <c:pt idx="35">
                  <c:v>产科</c:v>
                </c:pt>
                <c:pt idx="36">
                  <c:v>口腔科</c:v>
                </c:pt>
                <c:pt idx="37">
                  <c:v>心病一科</c:v>
                </c:pt>
                <c:pt idx="38">
                  <c:v>身心医学科</c:v>
                </c:pt>
                <c:pt idx="39">
                  <c:v>心病四科</c:v>
                </c:pt>
                <c:pt idx="40">
                  <c:v>眼科</c:v>
                </c:pt>
                <c:pt idx="41">
                  <c:v>微创骨科</c:v>
                </c:pt>
                <c:pt idx="42">
                  <c:v>胸外科</c:v>
                </c:pt>
                <c:pt idx="43">
                  <c:v>推拿科</c:v>
                </c:pt>
                <c:pt idx="44">
                  <c:v>小儿推拿科</c:v>
                </c:pt>
                <c:pt idx="45">
                  <c:v>综合内科</c:v>
                </c:pt>
                <c:pt idx="46">
                  <c:v>耳鼻喉科</c:v>
                </c:pt>
                <c:pt idx="47">
                  <c:v>普通外科</c:v>
                </c:pt>
                <c:pt idx="48">
                  <c:v>中医外治中心</c:v>
                </c:pt>
                <c:pt idx="49">
                  <c:v>美容皮肤科</c:v>
                </c:pt>
                <c:pt idx="50">
                  <c:v>男科</c:v>
                </c:pt>
                <c:pt idx="51">
                  <c:v>风湿病科</c:v>
                </c:pt>
                <c:pt idx="52">
                  <c:v>肾病科</c:v>
                </c:pt>
                <c:pt idx="53">
                  <c:v>泌尿外科</c:v>
                </c:pt>
                <c:pt idx="54">
                  <c:v>脊柱骨科</c:v>
                </c:pt>
                <c:pt idx="55">
                  <c:v>小儿骨科</c:v>
                </c:pt>
                <c:pt idx="56">
                  <c:v>妇科妇二科合并</c:v>
                </c:pt>
                <c:pt idx="57">
                  <c:v>脑病一科</c:v>
                </c:pt>
                <c:pt idx="58">
                  <c:v>血液科</c:v>
                </c:pt>
                <c:pt idx="59">
                  <c:v>治未病中心</c:v>
                </c:pt>
                <c:pt idx="60">
                  <c:v>东区肾病科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93.37954274282122</c:v>
                </c:pt>
                <c:pt idx="2">
                  <c:v>92.71710620062375</c:v>
                </c:pt>
                <c:pt idx="3">
                  <c:v>87.75629352003662</c:v>
                </c:pt>
                <c:pt idx="4">
                  <c:v>87.52064735940633</c:v>
                </c:pt>
                <c:pt idx="5">
                  <c:v>85.9984836429949</c:v>
                </c:pt>
                <c:pt idx="6">
                  <c:v>85.9857042474317</c:v>
                </c:pt>
                <c:pt idx="7">
                  <c:v>85.78726644991461</c:v>
                </c:pt>
                <c:pt idx="8">
                  <c:v>84.05426655240564</c:v>
                </c:pt>
                <c:pt idx="9">
                  <c:v>81.52201201450019</c:v>
                </c:pt>
                <c:pt idx="10">
                  <c:v>77.03659195794006</c:v>
                </c:pt>
                <c:pt idx="11">
                  <c:v>75.51325496612598</c:v>
                </c:pt>
                <c:pt idx="12">
                  <c:v>74.74939023470235</c:v>
                </c:pt>
                <c:pt idx="13">
                  <c:v>74.6469043955598</c:v>
                </c:pt>
                <c:pt idx="14">
                  <c:v>72.4287259217069</c:v>
                </c:pt>
                <c:pt idx="15">
                  <c:v>70.86425790888528</c:v>
                </c:pt>
                <c:pt idx="16">
                  <c:v>70.58718045759514</c:v>
                </c:pt>
                <c:pt idx="17">
                  <c:v>68.51663798160357</c:v>
                </c:pt>
                <c:pt idx="18">
                  <c:v>65.81340217007869</c:v>
                </c:pt>
                <c:pt idx="19">
                  <c:v>64.7009234991937</c:v>
                </c:pt>
                <c:pt idx="20">
                  <c:v>63.39110917537715</c:v>
                </c:pt>
                <c:pt idx="21">
                  <c:v>60.48298596178827</c:v>
                </c:pt>
                <c:pt idx="22">
                  <c:v>59.76828428327224</c:v>
                </c:pt>
                <c:pt idx="23">
                  <c:v>56.1565541419713</c:v>
                </c:pt>
                <c:pt idx="24">
                  <c:v>53.62803738754577</c:v>
                </c:pt>
                <c:pt idx="25">
                  <c:v>53.00281348241971</c:v>
                </c:pt>
                <c:pt idx="26">
                  <c:v>50.240021462414816</c:v>
                </c:pt>
                <c:pt idx="27">
                  <c:v>47.50595480961893</c:v>
                </c:pt>
                <c:pt idx="28">
                  <c:v>46.867399305304964</c:v>
                </c:pt>
                <c:pt idx="29">
                  <c:v>44.58167057399792</c:v>
                </c:pt>
                <c:pt idx="30">
                  <c:v>44.22870945178584</c:v>
                </c:pt>
                <c:pt idx="31">
                  <c:v>42.79494519146377</c:v>
                </c:pt>
                <c:pt idx="32">
                  <c:v>40.59511327294068</c:v>
                </c:pt>
                <c:pt idx="33">
                  <c:v>37.863106318994525</c:v>
                </c:pt>
                <c:pt idx="34">
                  <c:v>37.622501019196996</c:v>
                </c:pt>
                <c:pt idx="35">
                  <c:v>36.70357666625997</c:v>
                </c:pt>
                <c:pt idx="36">
                  <c:v>33.62160393329796</c:v>
                </c:pt>
                <c:pt idx="37">
                  <c:v>33.16781750880531</c:v>
                </c:pt>
                <c:pt idx="38">
                  <c:v>31.583766848685084</c:v>
                </c:pt>
                <c:pt idx="39">
                  <c:v>30.073496510836666</c:v>
                </c:pt>
                <c:pt idx="40">
                  <c:v>28.837216936460884</c:v>
                </c:pt>
                <c:pt idx="41">
                  <c:v>26.384887796974468</c:v>
                </c:pt>
                <c:pt idx="42">
                  <c:v>26.28591831792966</c:v>
                </c:pt>
                <c:pt idx="43">
                  <c:v>26.0082282243861</c:v>
                </c:pt>
                <c:pt idx="44">
                  <c:v>25.46317974576712</c:v>
                </c:pt>
                <c:pt idx="45">
                  <c:v>25.35835327153477</c:v>
                </c:pt>
                <c:pt idx="46">
                  <c:v>25.180851070884362</c:v>
                </c:pt>
                <c:pt idx="47">
                  <c:v>23.636852499973237</c:v>
                </c:pt>
                <c:pt idx="48">
                  <c:v>20.60005447503448</c:v>
                </c:pt>
                <c:pt idx="49">
                  <c:v>17.756712075268343</c:v>
                </c:pt>
                <c:pt idx="50">
                  <c:v>17.480876455845998</c:v>
                </c:pt>
                <c:pt idx="51">
                  <c:v>17.090819438639304</c:v>
                </c:pt>
                <c:pt idx="52">
                  <c:v>14.063589989822164</c:v>
                </c:pt>
                <c:pt idx="53">
                  <c:v>9.139095464559547</c:v>
                </c:pt>
                <c:pt idx="54">
                  <c:v>8.921838409081012</c:v>
                </c:pt>
                <c:pt idx="55">
                  <c:v>8.841651330531255</c:v>
                </c:pt>
                <c:pt idx="56">
                  <c:v>8.237659745153431</c:v>
                </c:pt>
                <c:pt idx="57">
                  <c:v>4.6299476821143895</c:v>
                </c:pt>
                <c:pt idx="58">
                  <c:v>1.9378990434573107</c:v>
                </c:pt>
                <c:pt idx="59">
                  <c:v>1.7304900857775158</c:v>
                </c:pt>
                <c:pt idx="60">
                  <c:v>0.9167833369381775</c:v>
                </c:pt>
                <c:pt idx="61">
                  <c:v>0.4970500817056782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妇科妇二科合并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心病一科</c:v>
                </c:pt>
                <c:pt idx="5">
                  <c:v>脊柱骨科</c:v>
                </c:pt>
                <c:pt idx="6">
                  <c:v>综合内科</c:v>
                </c:pt>
                <c:pt idx="7">
                  <c:v>内分泌科</c:v>
                </c:pt>
                <c:pt idx="8">
                  <c:v>中医外治中心</c:v>
                </c:pt>
                <c:pt idx="9">
                  <c:v>消化内科</c:v>
                </c:pt>
                <c:pt idx="10">
                  <c:v>神经外科</c:v>
                </c:pt>
                <c:pt idx="11">
                  <c:v>肿瘤内科</c:v>
                </c:pt>
                <c:pt idx="12">
                  <c:v>胸外科</c:v>
                </c:pt>
                <c:pt idx="13">
                  <c:v>身心医学科</c:v>
                </c:pt>
                <c:pt idx="14">
                  <c:v>小儿推拿科</c:v>
                </c:pt>
                <c:pt idx="15">
                  <c:v>西区重症医学科</c:v>
                </c:pt>
                <c:pt idx="16">
                  <c:v>东区肾病科</c:v>
                </c:pt>
                <c:pt idx="17">
                  <c:v>针灸科</c:v>
                </c:pt>
                <c:pt idx="18">
                  <c:v>儿科</c:v>
                </c:pt>
                <c:pt idx="19">
                  <c:v>脑病三科</c:v>
                </c:pt>
                <c:pt idx="20">
                  <c:v>妇科</c:v>
                </c:pt>
                <c:pt idx="21">
                  <c:v>心病四科</c:v>
                </c:pt>
                <c:pt idx="22">
                  <c:v>推拿科</c:v>
                </c:pt>
                <c:pt idx="23">
                  <c:v>耳鼻喉科</c:v>
                </c:pt>
                <c:pt idx="24">
                  <c:v>美容皮肤科</c:v>
                </c:pt>
                <c:pt idx="25">
                  <c:v>心血管内科</c:v>
                </c:pt>
                <c:pt idx="26">
                  <c:v>重症医学科</c:v>
                </c:pt>
                <c:pt idx="27">
                  <c:v>肾病科</c:v>
                </c:pt>
                <c:pt idx="28">
                  <c:v>医院</c:v>
                </c:pt>
                <c:pt idx="29">
                  <c:v>治未病中心</c:v>
                </c:pt>
                <c:pt idx="30">
                  <c:v>小儿骨科</c:v>
                </c:pt>
                <c:pt idx="31">
                  <c:v>皮肤科</c:v>
                </c:pt>
                <c:pt idx="32">
                  <c:v>风湿病科</c:v>
                </c:pt>
                <c:pt idx="33">
                  <c:v>脾胃科消化科合并</c:v>
                </c:pt>
                <c:pt idx="34">
                  <c:v>妇二科</c:v>
                </c:pt>
                <c:pt idx="35">
                  <c:v>脑病二科</c:v>
                </c:pt>
                <c:pt idx="36">
                  <c:v>神经内科</c:v>
                </c:pt>
                <c:pt idx="37">
                  <c:v>乳腺甲状腺外科</c:v>
                </c:pt>
                <c:pt idx="38">
                  <c:v>创伤骨科</c:v>
                </c:pt>
                <c:pt idx="39">
                  <c:v>脾胃病科</c:v>
                </c:pt>
                <c:pt idx="40">
                  <c:v>口腔科</c:v>
                </c:pt>
                <c:pt idx="41">
                  <c:v>运动损伤骨科</c:v>
                </c:pt>
                <c:pt idx="42">
                  <c:v>呼吸内科</c:v>
                </c:pt>
                <c:pt idx="43">
                  <c:v>老年医学科</c:v>
                </c:pt>
                <c:pt idx="44">
                  <c:v>微创骨科</c:v>
                </c:pt>
                <c:pt idx="45">
                  <c:v>肾脏内科</c:v>
                </c:pt>
                <c:pt idx="46">
                  <c:v>男科</c:v>
                </c:pt>
                <c:pt idx="47">
                  <c:v>肝病科</c:v>
                </c:pt>
                <c:pt idx="48">
                  <c:v>肝胆外科</c:v>
                </c:pt>
                <c:pt idx="49">
                  <c:v>心病三科</c:v>
                </c:pt>
                <c:pt idx="50">
                  <c:v>产科</c:v>
                </c:pt>
                <c:pt idx="51">
                  <c:v>普通外科</c:v>
                </c:pt>
                <c:pt idx="52">
                  <c:v>眼科</c:v>
                </c:pt>
                <c:pt idx="53">
                  <c:v>心病二科</c:v>
                </c:pt>
                <c:pt idx="54">
                  <c:v>肛肠科</c:v>
                </c:pt>
                <c:pt idx="55">
                  <c:v>骨科</c:v>
                </c:pt>
                <c:pt idx="56">
                  <c:v>显微骨科</c:v>
                </c:pt>
                <c:pt idx="57">
                  <c:v>中医经典科</c:v>
                </c:pt>
                <c:pt idx="58">
                  <c:v>泌尿外科</c:v>
                </c:pt>
                <c:pt idx="59">
                  <c:v>周围血管科</c:v>
                </c:pt>
                <c:pt idx="60">
                  <c:v>血液科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97.05454286655684</c:v>
                </c:pt>
                <c:pt idx="2">
                  <c:v>96.60692485447059</c:v>
                </c:pt>
                <c:pt idx="3">
                  <c:v>95.27215874348566</c:v>
                </c:pt>
                <c:pt idx="4">
                  <c:v>95.02989067126778</c:v>
                </c:pt>
                <c:pt idx="5">
                  <c:v>92.46388789038684</c:v>
                </c:pt>
                <c:pt idx="6">
                  <c:v>91.82363574034592</c:v>
                </c:pt>
                <c:pt idx="7">
                  <c:v>90.65841636738223</c:v>
                </c:pt>
                <c:pt idx="8">
                  <c:v>86.39905647421237</c:v>
                </c:pt>
                <c:pt idx="9">
                  <c:v>83.3879204958508</c:v>
                </c:pt>
                <c:pt idx="10">
                  <c:v>82.5693290850607</c:v>
                </c:pt>
                <c:pt idx="11">
                  <c:v>81.8171591954673</c:v>
                </c:pt>
                <c:pt idx="12">
                  <c:v>81.40804351663017</c:v>
                </c:pt>
                <c:pt idx="13">
                  <c:v>75.76235372123014</c:v>
                </c:pt>
                <c:pt idx="14">
                  <c:v>74.4473014966469</c:v>
                </c:pt>
                <c:pt idx="15">
                  <c:v>74.35116048706679</c:v>
                </c:pt>
                <c:pt idx="16">
                  <c:v>72.41429244535166</c:v>
                </c:pt>
                <c:pt idx="17">
                  <c:v>71.79934906161118</c:v>
                </c:pt>
                <c:pt idx="18">
                  <c:v>70.95648794423</c:v>
                </c:pt>
                <c:pt idx="19">
                  <c:v>68.56226198747001</c:v>
                </c:pt>
                <c:pt idx="20">
                  <c:v>67.10921589027646</c:v>
                </c:pt>
                <c:pt idx="21">
                  <c:v>65.42008757834739</c:v>
                </c:pt>
                <c:pt idx="22">
                  <c:v>64.85467020912839</c:v>
                </c:pt>
                <c:pt idx="23">
                  <c:v>62.727608910486325</c:v>
                </c:pt>
                <c:pt idx="24">
                  <c:v>62.42200772338961</c:v>
                </c:pt>
                <c:pt idx="25">
                  <c:v>58.298218080419595</c:v>
                </c:pt>
                <c:pt idx="26">
                  <c:v>58.230681940720366</c:v>
                </c:pt>
                <c:pt idx="27">
                  <c:v>56.60939591324849</c:v>
                </c:pt>
                <c:pt idx="28">
                  <c:v>54.57159100924835</c:v>
                </c:pt>
                <c:pt idx="29">
                  <c:v>53.06662881453246</c:v>
                </c:pt>
                <c:pt idx="30">
                  <c:v>51.77903438210382</c:v>
                </c:pt>
                <c:pt idx="31">
                  <c:v>50.70390662864544</c:v>
                </c:pt>
                <c:pt idx="32">
                  <c:v>50.250219818440854</c:v>
                </c:pt>
                <c:pt idx="33">
                  <c:v>49.62253625353426</c:v>
                </c:pt>
                <c:pt idx="34">
                  <c:v>49.54204916484774</c:v>
                </c:pt>
                <c:pt idx="35">
                  <c:v>47.81665900338902</c:v>
                </c:pt>
                <c:pt idx="36">
                  <c:v>46.696087470968465</c:v>
                </c:pt>
                <c:pt idx="37">
                  <c:v>46.567658479409985</c:v>
                </c:pt>
                <c:pt idx="38">
                  <c:v>44.23766995715341</c:v>
                </c:pt>
                <c:pt idx="39">
                  <c:v>42.12575804449673</c:v>
                </c:pt>
                <c:pt idx="40">
                  <c:v>40.79826669873604</c:v>
                </c:pt>
                <c:pt idx="41">
                  <c:v>39.92774580305866</c:v>
                </c:pt>
                <c:pt idx="42">
                  <c:v>39.32101458327272</c:v>
                </c:pt>
                <c:pt idx="43">
                  <c:v>35.48551639456863</c:v>
                </c:pt>
                <c:pt idx="44">
                  <c:v>33.83587987045891</c:v>
                </c:pt>
                <c:pt idx="45">
                  <c:v>33.24151488255911</c:v>
                </c:pt>
                <c:pt idx="46">
                  <c:v>31.46051256522348</c:v>
                </c:pt>
                <c:pt idx="47">
                  <c:v>28.3095381880432</c:v>
                </c:pt>
                <c:pt idx="48">
                  <c:v>27.495897729296317</c:v>
                </c:pt>
                <c:pt idx="49">
                  <c:v>27.49249217360124</c:v>
                </c:pt>
                <c:pt idx="50">
                  <c:v>27.215419914359583</c:v>
                </c:pt>
                <c:pt idx="51">
                  <c:v>25.936660986927926</c:v>
                </c:pt>
                <c:pt idx="52">
                  <c:v>25.60301056024026</c:v>
                </c:pt>
                <c:pt idx="53">
                  <c:v>25.121382169002928</c:v>
                </c:pt>
                <c:pt idx="54">
                  <c:v>22.135418146438884</c:v>
                </c:pt>
                <c:pt idx="55">
                  <c:v>17.088558357270333</c:v>
                </c:pt>
                <c:pt idx="56">
                  <c:v>16.78207478734866</c:v>
                </c:pt>
                <c:pt idx="57">
                  <c:v>14.15714647140752</c:v>
                </c:pt>
                <c:pt idx="58">
                  <c:v>12.307498236187817</c:v>
                </c:pt>
                <c:pt idx="59">
                  <c:v>11.773087861669884</c:v>
                </c:pt>
                <c:pt idx="60">
                  <c:v>10.523860096375927</c:v>
                </c:pt>
                <c:pt idx="61">
                  <c:v>9.897583872199887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68.63838259894084</c:v>
                </c:pt>
                <c:pt idx="1">
                  <c:v>66.62191769482877</c:v>
                </c:pt>
                <c:pt idx="2">
                  <c:v>64.03922020430242</c:v>
                </c:pt>
                <c:pt idx="3">
                  <c:v>63.486666269036334</c:v>
                </c:pt>
                <c:pt idx="4">
                  <c:v>61.279858845294505</c:v>
                </c:pt>
                <c:pt idx="5">
                  <c:v>60.42041277939893</c:v>
                </c:pt>
                <c:pt idx="6">
                  <c:v>59.35139221445046</c:v>
                </c:pt>
                <c:pt idx="7">
                  <c:v>59.32175679087966</c:v>
                </c:pt>
                <c:pt idx="8">
                  <c:v>57.953922704323055</c:v>
                </c:pt>
                <c:pt idx="9">
                  <c:v>57.81297047182589</c:v>
                </c:pt>
                <c:pt idx="10">
                  <c:v>57.738007280015765</c:v>
                </c:pt>
                <c:pt idx="11">
                  <c:v>57.41673928678072</c:v>
                </c:pt>
                <c:pt idx="12">
                  <c:v>56.49607606399567</c:v>
                </c:pt>
                <c:pt idx="13">
                  <c:v>56.33852874551909</c:v>
                </c:pt>
                <c:pt idx="14">
                  <c:v>56.07806069764227</c:v>
                </c:pt>
                <c:pt idx="15">
                  <c:v>55.03865921024104</c:v>
                </c:pt>
                <c:pt idx="16">
                  <c:v>54.75611688059801</c:v>
                </c:pt>
                <c:pt idx="17">
                  <c:v>54.55712385580873</c:v>
                </c:pt>
                <c:pt idx="18">
                  <c:v>54.50489351362681</c:v>
                </c:pt>
                <c:pt idx="19">
                  <c:v>54.2819169228783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52.014322737178524</c:v>
                </c:pt>
                <c:pt idx="1">
                  <c:v>48.729133499461014</c:v>
                </c:pt>
                <c:pt idx="2">
                  <c:v>48.237119140091394</c:v>
                </c:pt>
                <c:pt idx="3">
                  <c:v>30.14056111736931</c:v>
                </c:pt>
                <c:pt idx="4">
                  <c:v>64.40121555437322</c:v>
                </c:pt>
                <c:pt idx="5">
                  <c:v>62.67646499039858</c:v>
                </c:pt>
                <c:pt idx="6">
                  <c:v>41.5205100409586</c:v>
                </c:pt>
                <c:pt idx="7">
                  <c:v>23.03210035623825</c:v>
                </c:pt>
                <c:pt idx="8">
                  <c:v>50.858312911732824</c:v>
                </c:pt>
                <c:pt idx="9">
                  <c:v>60.54689271389003</c:v>
                </c:pt>
                <c:pt idx="10">
                  <c:v>54.619974487616815</c:v>
                </c:pt>
                <c:pt idx="11">
                  <c:v>38.2887102102684</c:v>
                </c:pt>
                <c:pt idx="12">
                  <c:v>59.839462402998684</c:v>
                </c:pt>
                <c:pt idx="13">
                  <c:v>64.0557589975282</c:v>
                </c:pt>
                <c:pt idx="14">
                  <c:v>46.09434932919307</c:v>
                </c:pt>
                <c:pt idx="15">
                  <c:v>34.82312047843078</c:v>
                </c:pt>
                <c:pt idx="16">
                  <c:v>46.75321848647603</c:v>
                </c:pt>
                <c:pt idx="17">
                  <c:v>21.929128336093378</c:v>
                </c:pt>
                <c:pt idx="18">
                  <c:v>33.22885200374358</c:v>
                </c:pt>
                <c:pt idx="19">
                  <c:v>34.57359482702944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心病三科</c:v>
                </c:pt>
                <c:pt idx="2">
                  <c:v>妇科</c:v>
                </c:pt>
                <c:pt idx="3">
                  <c:v>血液科</c:v>
                </c:pt>
                <c:pt idx="4">
                  <c:v>普通外科</c:v>
                </c:pt>
                <c:pt idx="5">
                  <c:v>肾病科</c:v>
                </c:pt>
                <c:pt idx="6">
                  <c:v>耳鼻喉科</c:v>
                </c:pt>
                <c:pt idx="7">
                  <c:v>心病二科</c:v>
                </c:pt>
                <c:pt idx="8">
                  <c:v>产科</c:v>
                </c:pt>
                <c:pt idx="9">
                  <c:v>儿科</c:v>
                </c:pt>
                <c:pt idx="10">
                  <c:v>胸外科</c:v>
                </c:pt>
                <c:pt idx="11">
                  <c:v>脑病二科</c:v>
                </c:pt>
                <c:pt idx="12">
                  <c:v>推拿科</c:v>
                </c:pt>
                <c:pt idx="13">
                  <c:v>小儿骨科</c:v>
                </c:pt>
                <c:pt idx="14">
                  <c:v>骨科</c:v>
                </c:pt>
                <c:pt idx="15">
                  <c:v>呼吸内科</c:v>
                </c:pt>
                <c:pt idx="16">
                  <c:v>内分泌科</c:v>
                </c:pt>
                <c:pt idx="17">
                  <c:v>肝胆外科</c:v>
                </c:pt>
                <c:pt idx="18">
                  <c:v>微创骨科</c:v>
                </c:pt>
                <c:pt idx="19">
                  <c:v>妇科妇二科合并</c:v>
                </c:pt>
                <c:pt idx="20">
                  <c:v>运动损伤骨科</c:v>
                </c:pt>
                <c:pt idx="21">
                  <c:v>老年医学科</c:v>
                </c:pt>
                <c:pt idx="22">
                  <c:v>康复科</c:v>
                </c:pt>
                <c:pt idx="23">
                  <c:v>美容皮肤科</c:v>
                </c:pt>
                <c:pt idx="24">
                  <c:v>东区肾病科</c:v>
                </c:pt>
                <c:pt idx="25">
                  <c:v>关节骨科</c:v>
                </c:pt>
                <c:pt idx="26">
                  <c:v>皮肤科</c:v>
                </c:pt>
                <c:pt idx="27">
                  <c:v>眼科</c:v>
                </c:pt>
                <c:pt idx="28">
                  <c:v>治未病中心</c:v>
                </c:pt>
                <c:pt idx="29">
                  <c:v>肾脏内科</c:v>
                </c:pt>
                <c:pt idx="30">
                  <c:v>心病一科</c:v>
                </c:pt>
                <c:pt idx="31">
                  <c:v>周围血管科</c:v>
                </c:pt>
                <c:pt idx="32">
                  <c:v>心病四科</c:v>
                </c:pt>
                <c:pt idx="33">
                  <c:v>东区重症医学科</c:v>
                </c:pt>
                <c:pt idx="34">
                  <c:v>脊柱骨科</c:v>
                </c:pt>
                <c:pt idx="35">
                  <c:v>综合内科</c:v>
                </c:pt>
                <c:pt idx="36">
                  <c:v>泌尿外科</c:v>
                </c:pt>
                <c:pt idx="37">
                  <c:v>身心医学科</c:v>
                </c:pt>
                <c:pt idx="38">
                  <c:v>消化内科</c:v>
                </c:pt>
                <c:pt idx="39">
                  <c:v>肛肠科</c:v>
                </c:pt>
                <c:pt idx="40">
                  <c:v>中医经典科</c:v>
                </c:pt>
                <c:pt idx="41">
                  <c:v>中医外治中心</c:v>
                </c:pt>
                <c:pt idx="42">
                  <c:v>脾胃病科</c:v>
                </c:pt>
                <c:pt idx="43">
                  <c:v>西区重症医学科</c:v>
                </c:pt>
                <c:pt idx="44">
                  <c:v>风湿病科</c:v>
                </c:pt>
                <c:pt idx="45">
                  <c:v>显微骨科</c:v>
                </c:pt>
                <c:pt idx="46">
                  <c:v>脑病三科</c:v>
                </c:pt>
                <c:pt idx="47">
                  <c:v>乳腺甲状腺外科</c:v>
                </c:pt>
                <c:pt idx="48">
                  <c:v>针灸科</c:v>
                </c:pt>
                <c:pt idx="49">
                  <c:v>肿瘤内科</c:v>
                </c:pt>
                <c:pt idx="50">
                  <c:v>创伤骨科</c:v>
                </c:pt>
                <c:pt idx="51">
                  <c:v>肝病科</c:v>
                </c:pt>
                <c:pt idx="52">
                  <c:v>重症医学科</c:v>
                </c:pt>
                <c:pt idx="53">
                  <c:v>男科</c:v>
                </c:pt>
                <c:pt idx="54">
                  <c:v>妇二科</c:v>
                </c:pt>
                <c:pt idx="55">
                  <c:v>小儿推拿科</c:v>
                </c:pt>
                <c:pt idx="56">
                  <c:v>脾胃科消化科合并</c:v>
                </c:pt>
                <c:pt idx="57">
                  <c:v>神经内科</c:v>
                </c:pt>
                <c:pt idx="58">
                  <c:v>脑病一科</c:v>
                </c:pt>
                <c:pt idx="59">
                  <c:v>口腔科</c:v>
                </c:pt>
                <c:pt idx="60">
                  <c:v>心血管内科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1.0615117329064694</c:v>
                </c:pt>
                <c:pt idx="2">
                  <c:v>1.0311547220184827</c:v>
                </c:pt>
                <c:pt idx="3">
                  <c:v>0.9844779072420167</c:v>
                </c:pt>
                <c:pt idx="4">
                  <c:v>0.9768696789481974</c:v>
                </c:pt>
                <c:pt idx="5">
                  <c:v>0.9613341236462015</c:v>
                </c:pt>
                <c:pt idx="6">
                  <c:v>0.9511598526062806</c:v>
                </c:pt>
                <c:pt idx="7">
                  <c:v>0.9274347881750762</c:v>
                </c:pt>
                <c:pt idx="8">
                  <c:v>0.9221953212457701</c:v>
                </c:pt>
                <c:pt idx="9">
                  <c:v>0.8948138081509135</c:v>
                </c:pt>
                <c:pt idx="10">
                  <c:v>0.8681050847496201</c:v>
                </c:pt>
                <c:pt idx="11">
                  <c:v>0.8180782527214397</c:v>
                </c:pt>
                <c:pt idx="12">
                  <c:v>0.7934553068468604</c:v>
                </c:pt>
                <c:pt idx="13">
                  <c:v>0.7580863511776985</c:v>
                </c:pt>
                <c:pt idx="14">
                  <c:v>0.7471466992316527</c:v>
                </c:pt>
                <c:pt idx="15">
                  <c:v>0.744951615677512</c:v>
                </c:pt>
                <c:pt idx="16">
                  <c:v>0.7310215995761187</c:v>
                </c:pt>
                <c:pt idx="17">
                  <c:v>0.6961456014828393</c:v>
                </c:pt>
                <c:pt idx="18">
                  <c:v>0.6826537305146926</c:v>
                </c:pt>
                <c:pt idx="19">
                  <c:v>0.6627173097862149</c:v>
                </c:pt>
                <c:pt idx="20">
                  <c:v>0.6579596479260823</c:v>
                </c:pt>
                <c:pt idx="21">
                  <c:v>0.6432722064289096</c:v>
                </c:pt>
                <c:pt idx="22">
                  <c:v>0.6005382548574622</c:v>
                </c:pt>
                <c:pt idx="23">
                  <c:v>0.5733582805462363</c:v>
                </c:pt>
                <c:pt idx="24">
                  <c:v>0.540349772425358</c:v>
                </c:pt>
                <c:pt idx="25">
                  <c:v>0.5266210924479428</c:v>
                </c:pt>
                <c:pt idx="26">
                  <c:v>0.47094147672578024</c:v>
                </c:pt>
                <c:pt idx="27">
                  <c:v>0.4174417226100363</c:v>
                </c:pt>
                <c:pt idx="28">
                  <c:v>0.4055127508242549</c:v>
                </c:pt>
                <c:pt idx="29">
                  <c:v>0.371991650324288</c:v>
                </c:pt>
                <c:pt idx="30">
                  <c:v>0.3695326392682249</c:v>
                </c:pt>
                <c:pt idx="31">
                  <c:v>0.35709935057093967</c:v>
                </c:pt>
                <c:pt idx="32">
                  <c:v>0.3542208475054057</c:v>
                </c:pt>
                <c:pt idx="33">
                  <c:v>0.34245017668654176</c:v>
                </c:pt>
                <c:pt idx="34">
                  <c:v>0.3375231827772751</c:v>
                </c:pt>
                <c:pt idx="35">
                  <c:v>0.33537891375403095</c:v>
                </c:pt>
                <c:pt idx="36">
                  <c:v>0.3328379166079534</c:v>
                </c:pt>
                <c:pt idx="37">
                  <c:v>0.29041542436485</c:v>
                </c:pt>
                <c:pt idx="38">
                  <c:v>0.2712224988779199</c:v>
                </c:pt>
                <c:pt idx="39">
                  <c:v>0.2652866839965474</c:v>
                </c:pt>
                <c:pt idx="40">
                  <c:v>0.2629927857619966</c:v>
                </c:pt>
                <c:pt idx="41">
                  <c:v>0.2601504485642114</c:v>
                </c:pt>
                <c:pt idx="42">
                  <c:v>0.2184241237037476</c:v>
                </c:pt>
                <c:pt idx="43">
                  <c:v>0.2179805718520084</c:v>
                </c:pt>
                <c:pt idx="44">
                  <c:v>0.19921141720182364</c:v>
                </c:pt>
                <c:pt idx="45">
                  <c:v>0.19221281058200343</c:v>
                </c:pt>
                <c:pt idx="46">
                  <c:v>0.18365198023079637</c:v>
                </c:pt>
                <c:pt idx="47">
                  <c:v>0.18065813387131738</c:v>
                </c:pt>
                <c:pt idx="48">
                  <c:v>0.174500601482355</c:v>
                </c:pt>
                <c:pt idx="49">
                  <c:v>0.17117076697133582</c:v>
                </c:pt>
                <c:pt idx="50">
                  <c:v>0.13438977118425968</c:v>
                </c:pt>
                <c:pt idx="51">
                  <c:v>0.12827223463649468</c:v>
                </c:pt>
                <c:pt idx="52">
                  <c:v>0.1189236831554925</c:v>
                </c:pt>
                <c:pt idx="53">
                  <c:v>0.11737327033173137</c:v>
                </c:pt>
                <c:pt idx="54">
                  <c:v>0.11345243007920147</c:v>
                </c:pt>
                <c:pt idx="55">
                  <c:v>0.08490002132620252</c:v>
                </c:pt>
                <c:pt idx="56">
                  <c:v>0.056135916825229594</c:v>
                </c:pt>
                <c:pt idx="57">
                  <c:v>0.04708692616644256</c:v>
                </c:pt>
                <c:pt idx="58">
                  <c:v>0.03902832190987225</c:v>
                </c:pt>
                <c:pt idx="59">
                  <c:v>0.01406061751279701</c:v>
                </c:pt>
                <c:pt idx="60">
                  <c:v>0.00749322634521069</c:v>
                </c:pt>
                <c:pt idx="61">
                  <c:v>0.0012313861549076717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心血管内科</c:v>
                </c:pt>
                <c:pt idx="2">
                  <c:v>普通外科</c:v>
                </c:pt>
                <c:pt idx="3">
                  <c:v>综合内科</c:v>
                </c:pt>
                <c:pt idx="4">
                  <c:v>神经内科</c:v>
                </c:pt>
                <c:pt idx="5">
                  <c:v>肛肠科</c:v>
                </c:pt>
                <c:pt idx="6">
                  <c:v>西区重症医学科</c:v>
                </c:pt>
                <c:pt idx="7">
                  <c:v>治未病中心</c:v>
                </c:pt>
                <c:pt idx="8">
                  <c:v>肾脏内科</c:v>
                </c:pt>
                <c:pt idx="9">
                  <c:v>医院</c:v>
                </c:pt>
                <c:pt idx="10">
                  <c:v>小儿骨科</c:v>
                </c:pt>
                <c:pt idx="11">
                  <c:v>妇科</c:v>
                </c:pt>
                <c:pt idx="12">
                  <c:v>心病一科</c:v>
                </c:pt>
                <c:pt idx="13">
                  <c:v>东区重症医学科</c:v>
                </c:pt>
                <c:pt idx="14">
                  <c:v>运动损伤骨科</c:v>
                </c:pt>
                <c:pt idx="15">
                  <c:v>推拿科</c:v>
                </c:pt>
                <c:pt idx="16">
                  <c:v>脊柱骨科</c:v>
                </c:pt>
                <c:pt idx="17">
                  <c:v>重症医学科</c:v>
                </c:pt>
                <c:pt idx="18">
                  <c:v>胸外科</c:v>
                </c:pt>
                <c:pt idx="19">
                  <c:v>心病四科</c:v>
                </c:pt>
                <c:pt idx="20">
                  <c:v>泌尿外科</c:v>
                </c:pt>
                <c:pt idx="21">
                  <c:v>周围血管科</c:v>
                </c:pt>
                <c:pt idx="22">
                  <c:v>风湿病科</c:v>
                </c:pt>
                <c:pt idx="23">
                  <c:v>康复科</c:v>
                </c:pt>
                <c:pt idx="24">
                  <c:v>心病三科</c:v>
                </c:pt>
                <c:pt idx="25">
                  <c:v>妇二科</c:v>
                </c:pt>
                <c:pt idx="26">
                  <c:v>关节骨科</c:v>
                </c:pt>
                <c:pt idx="27">
                  <c:v>小儿推拿科</c:v>
                </c:pt>
                <c:pt idx="28">
                  <c:v>妇科妇二科合并</c:v>
                </c:pt>
                <c:pt idx="29">
                  <c:v>皮肤科</c:v>
                </c:pt>
                <c:pt idx="30">
                  <c:v>肾病科</c:v>
                </c:pt>
                <c:pt idx="31">
                  <c:v>男科</c:v>
                </c:pt>
                <c:pt idx="32">
                  <c:v>脑病二科</c:v>
                </c:pt>
                <c:pt idx="33">
                  <c:v>消化内科</c:v>
                </c:pt>
                <c:pt idx="34">
                  <c:v>老年医学科</c:v>
                </c:pt>
                <c:pt idx="35">
                  <c:v>心病二科</c:v>
                </c:pt>
                <c:pt idx="36">
                  <c:v>脑病一科</c:v>
                </c:pt>
                <c:pt idx="37">
                  <c:v>内分泌科</c:v>
                </c:pt>
                <c:pt idx="38">
                  <c:v>脑病三科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显微骨科</c:v>
                </c:pt>
                <c:pt idx="42">
                  <c:v>针灸科</c:v>
                </c:pt>
                <c:pt idx="43">
                  <c:v>口腔科</c:v>
                </c:pt>
                <c:pt idx="44">
                  <c:v>脾胃科消化科合并</c:v>
                </c:pt>
                <c:pt idx="45">
                  <c:v>中医外治中心</c:v>
                </c:pt>
                <c:pt idx="46">
                  <c:v>中医经典科</c:v>
                </c:pt>
                <c:pt idx="47">
                  <c:v>儿科</c:v>
                </c:pt>
                <c:pt idx="48">
                  <c:v>脾胃病科</c:v>
                </c:pt>
                <c:pt idx="49">
                  <c:v>东区肾病科</c:v>
                </c:pt>
                <c:pt idx="50">
                  <c:v>乳腺甲状腺外科</c:v>
                </c:pt>
                <c:pt idx="51">
                  <c:v>肝病科</c:v>
                </c:pt>
                <c:pt idx="52">
                  <c:v>耳鼻喉科</c:v>
                </c:pt>
                <c:pt idx="53">
                  <c:v>骨科</c:v>
                </c:pt>
                <c:pt idx="54">
                  <c:v>微创骨科</c:v>
                </c:pt>
                <c:pt idx="55">
                  <c:v>产科</c:v>
                </c:pt>
                <c:pt idx="56">
                  <c:v>眼科</c:v>
                </c:pt>
                <c:pt idx="57">
                  <c:v>创伤骨科</c:v>
                </c:pt>
                <c:pt idx="58">
                  <c:v>呼吸内科</c:v>
                </c:pt>
                <c:pt idx="59">
                  <c:v>肿瘤内科</c:v>
                </c:pt>
                <c:pt idx="60">
                  <c:v>血液科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98.92615500858825</c:v>
                </c:pt>
                <c:pt idx="2">
                  <c:v>96.08150627678823</c:v>
                </c:pt>
                <c:pt idx="3">
                  <c:v>95.16871637334634</c:v>
                </c:pt>
                <c:pt idx="4">
                  <c:v>92.54645542404681</c:v>
                </c:pt>
                <c:pt idx="5">
                  <c:v>91.20799568342157</c:v>
                </c:pt>
                <c:pt idx="6">
                  <c:v>91.02992009585495</c:v>
                </c:pt>
                <c:pt idx="7">
                  <c:v>88.45024887152887</c:v>
                </c:pt>
                <c:pt idx="8">
                  <c:v>86.44138300656205</c:v>
                </c:pt>
                <c:pt idx="9">
                  <c:v>85.88704965341616</c:v>
                </c:pt>
                <c:pt idx="10">
                  <c:v>84.034097057652</c:v>
                </c:pt>
                <c:pt idx="11">
                  <c:v>83.86868342515662</c:v>
                </c:pt>
                <c:pt idx="12">
                  <c:v>82.55179139801366</c:v>
                </c:pt>
                <c:pt idx="13">
                  <c:v>81.44439505009092</c:v>
                </c:pt>
                <c:pt idx="14">
                  <c:v>80.81162181512784</c:v>
                </c:pt>
                <c:pt idx="15">
                  <c:v>74.27073321324998</c:v>
                </c:pt>
                <c:pt idx="16">
                  <c:v>73.40915131941775</c:v>
                </c:pt>
                <c:pt idx="17">
                  <c:v>73.35070423900311</c:v>
                </c:pt>
                <c:pt idx="18">
                  <c:v>71.653010864633</c:v>
                </c:pt>
                <c:pt idx="19">
                  <c:v>70.00023521645036</c:v>
                </c:pt>
                <c:pt idx="20">
                  <c:v>69.41370334657519</c:v>
                </c:pt>
                <c:pt idx="21">
                  <c:v>68.75933399166513</c:v>
                </c:pt>
                <c:pt idx="22">
                  <c:v>65.24181007543196</c:v>
                </c:pt>
                <c:pt idx="23">
                  <c:v>62.924742484831064</c:v>
                </c:pt>
                <c:pt idx="24">
                  <c:v>59.497833420982296</c:v>
                </c:pt>
                <c:pt idx="25">
                  <c:v>59.342569849445304</c:v>
                </c:pt>
                <c:pt idx="26">
                  <c:v>57.26139823231425</c:v>
                </c:pt>
                <c:pt idx="27">
                  <c:v>56.315821818643684</c:v>
                </c:pt>
                <c:pt idx="28">
                  <c:v>49.63517314832909</c:v>
                </c:pt>
                <c:pt idx="29">
                  <c:v>48.064778009035564</c:v>
                </c:pt>
                <c:pt idx="30">
                  <c:v>47.03355814797098</c:v>
                </c:pt>
                <c:pt idx="31">
                  <c:v>45.97329750113493</c:v>
                </c:pt>
                <c:pt idx="32">
                  <c:v>45.070411763305295</c:v>
                </c:pt>
                <c:pt idx="33">
                  <c:v>43.792864849914835</c:v>
                </c:pt>
                <c:pt idx="34">
                  <c:v>43.557832065440685</c:v>
                </c:pt>
                <c:pt idx="35">
                  <c:v>43.48808688380227</c:v>
                </c:pt>
                <c:pt idx="36">
                  <c:v>43.1119828163434</c:v>
                </c:pt>
                <c:pt idx="37">
                  <c:v>42.68953326595888</c:v>
                </c:pt>
                <c:pt idx="38">
                  <c:v>40.37647261980726</c:v>
                </c:pt>
                <c:pt idx="39">
                  <c:v>39.03029280138282</c:v>
                </c:pt>
                <c:pt idx="40">
                  <c:v>38.67129955347699</c:v>
                </c:pt>
                <c:pt idx="41">
                  <c:v>36.957600254258345</c:v>
                </c:pt>
                <c:pt idx="42">
                  <c:v>31.523632242839728</c:v>
                </c:pt>
                <c:pt idx="43">
                  <c:v>26.96561794645627</c:v>
                </c:pt>
                <c:pt idx="44">
                  <c:v>26.594906837502023</c:v>
                </c:pt>
                <c:pt idx="45">
                  <c:v>24.809538378078763</c:v>
                </c:pt>
                <c:pt idx="46">
                  <c:v>24.02651627969297</c:v>
                </c:pt>
                <c:pt idx="47">
                  <c:v>21.998860632526355</c:v>
                </c:pt>
                <c:pt idx="48">
                  <c:v>20.395409875861727</c:v>
                </c:pt>
                <c:pt idx="49">
                  <c:v>18.39810700145334</c:v>
                </c:pt>
                <c:pt idx="50">
                  <c:v>16.906816263734623</c:v>
                </c:pt>
                <c:pt idx="51">
                  <c:v>15.2782242774059</c:v>
                </c:pt>
                <c:pt idx="52">
                  <c:v>14.820962482801065</c:v>
                </c:pt>
                <c:pt idx="53">
                  <c:v>14.693876136810747</c:v>
                </c:pt>
                <c:pt idx="54">
                  <c:v>14.583582985435806</c:v>
                </c:pt>
                <c:pt idx="55">
                  <c:v>14.285687280525998</c:v>
                </c:pt>
                <c:pt idx="56">
                  <c:v>13.902789060370006</c:v>
                </c:pt>
                <c:pt idx="57">
                  <c:v>12.168666844509843</c:v>
                </c:pt>
                <c:pt idx="58">
                  <c:v>8.601630268438454</c:v>
                </c:pt>
                <c:pt idx="59">
                  <c:v>2.5778298748781765</c:v>
                </c:pt>
                <c:pt idx="60">
                  <c:v>1.773636444469683</c:v>
                </c:pt>
                <c:pt idx="61">
                  <c:v>0.20705352014499284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小儿骨科</c:v>
                </c:pt>
                <c:pt idx="2">
                  <c:v>运动损伤骨科</c:v>
                </c:pt>
                <c:pt idx="3">
                  <c:v>神经内科</c:v>
                </c:pt>
                <c:pt idx="4">
                  <c:v>康复科</c:v>
                </c:pt>
                <c:pt idx="5">
                  <c:v>胸外科</c:v>
                </c:pt>
                <c:pt idx="6">
                  <c:v>产科</c:v>
                </c:pt>
                <c:pt idx="7">
                  <c:v>脑病三科</c:v>
                </c:pt>
                <c:pt idx="8">
                  <c:v>综合内科</c:v>
                </c:pt>
                <c:pt idx="9">
                  <c:v>心病二科</c:v>
                </c:pt>
                <c:pt idx="10">
                  <c:v>口腔科</c:v>
                </c:pt>
                <c:pt idx="11">
                  <c:v>心病三科</c:v>
                </c:pt>
                <c:pt idx="12">
                  <c:v>男科</c:v>
                </c:pt>
                <c:pt idx="13">
                  <c:v>肝病科</c:v>
                </c:pt>
                <c:pt idx="14">
                  <c:v>脑病二科</c:v>
                </c:pt>
                <c:pt idx="15">
                  <c:v>肝胆外科</c:v>
                </c:pt>
                <c:pt idx="16">
                  <c:v>乳腺甲状腺外科</c:v>
                </c:pt>
                <c:pt idx="17">
                  <c:v>消化内科</c:v>
                </c:pt>
                <c:pt idx="18">
                  <c:v>脾胃科消化科合并</c:v>
                </c:pt>
                <c:pt idx="19">
                  <c:v>脊柱骨科</c:v>
                </c:pt>
                <c:pt idx="20">
                  <c:v>呼吸内科</c:v>
                </c:pt>
                <c:pt idx="21">
                  <c:v>中医外治中心</c:v>
                </c:pt>
                <c:pt idx="22">
                  <c:v>肾脏内科</c:v>
                </c:pt>
                <c:pt idx="23">
                  <c:v>儿科</c:v>
                </c:pt>
                <c:pt idx="24">
                  <c:v>西区重症医学科</c:v>
                </c:pt>
                <c:pt idx="25">
                  <c:v>身心医学科</c:v>
                </c:pt>
                <c:pt idx="26">
                  <c:v>东区肾病科</c:v>
                </c:pt>
                <c:pt idx="27">
                  <c:v>妇二科</c:v>
                </c:pt>
                <c:pt idx="28">
                  <c:v>东区重症医学科</c:v>
                </c:pt>
                <c:pt idx="29">
                  <c:v>血液科</c:v>
                </c:pt>
                <c:pt idx="30">
                  <c:v>针灸科</c:v>
                </c:pt>
                <c:pt idx="31">
                  <c:v>泌尿外科</c:v>
                </c:pt>
                <c:pt idx="32">
                  <c:v>心病一科</c:v>
                </c:pt>
                <c:pt idx="33">
                  <c:v>脾胃病科</c:v>
                </c:pt>
                <c:pt idx="34">
                  <c:v>创伤骨科</c:v>
                </c:pt>
                <c:pt idx="35">
                  <c:v>眼科</c:v>
                </c:pt>
                <c:pt idx="36">
                  <c:v>周围血管科</c:v>
                </c:pt>
                <c:pt idx="37">
                  <c:v>美容皮肤科</c:v>
                </c:pt>
                <c:pt idx="38">
                  <c:v>妇科</c:v>
                </c:pt>
                <c:pt idx="39">
                  <c:v>中医经典科</c:v>
                </c:pt>
                <c:pt idx="40">
                  <c:v>治未病中心</c:v>
                </c:pt>
                <c:pt idx="41">
                  <c:v>心血管内科</c:v>
                </c:pt>
                <c:pt idx="42">
                  <c:v>肾病科</c:v>
                </c:pt>
                <c:pt idx="43">
                  <c:v>耳鼻喉科</c:v>
                </c:pt>
                <c:pt idx="44">
                  <c:v>皮肤科</c:v>
                </c:pt>
                <c:pt idx="45">
                  <c:v>风湿病科</c:v>
                </c:pt>
                <c:pt idx="46">
                  <c:v>普通外科</c:v>
                </c:pt>
                <c:pt idx="47">
                  <c:v>重症医学科</c:v>
                </c:pt>
                <c:pt idx="48">
                  <c:v>心病四科</c:v>
                </c:pt>
                <c:pt idx="49">
                  <c:v>脑病一科</c:v>
                </c:pt>
                <c:pt idx="50">
                  <c:v>肛肠科</c:v>
                </c:pt>
                <c:pt idx="51">
                  <c:v>医院</c:v>
                </c:pt>
                <c:pt idx="52">
                  <c:v>显微骨科</c:v>
                </c:pt>
                <c:pt idx="53">
                  <c:v>微创骨科</c:v>
                </c:pt>
                <c:pt idx="54">
                  <c:v>老年医学科</c:v>
                </c:pt>
                <c:pt idx="55">
                  <c:v>妇科妇二科合并</c:v>
                </c:pt>
                <c:pt idx="56">
                  <c:v>小儿推拿科</c:v>
                </c:pt>
                <c:pt idx="57">
                  <c:v>骨科</c:v>
                </c:pt>
                <c:pt idx="58">
                  <c:v>肿瘤内科</c:v>
                </c:pt>
                <c:pt idx="59">
                  <c:v>推拿科</c:v>
                </c:pt>
                <c:pt idx="60">
                  <c:v>神经外科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94.64876673167724</c:v>
                </c:pt>
                <c:pt idx="2">
                  <c:v>93.3157659919989</c:v>
                </c:pt>
                <c:pt idx="3">
                  <c:v>92.66827621268399</c:v>
                </c:pt>
                <c:pt idx="4">
                  <c:v>91.92457562564695</c:v>
                </c:pt>
                <c:pt idx="5">
                  <c:v>90.35263026523475</c:v>
                </c:pt>
                <c:pt idx="6">
                  <c:v>89.13553790326895</c:v>
                </c:pt>
                <c:pt idx="7">
                  <c:v>87.36318383566939</c:v>
                </c:pt>
                <c:pt idx="8">
                  <c:v>86.38579910887991</c:v>
                </c:pt>
                <c:pt idx="9">
                  <c:v>84.73166518564834</c:v>
                </c:pt>
                <c:pt idx="10">
                  <c:v>82.92229583807607</c:v>
                </c:pt>
                <c:pt idx="11">
                  <c:v>82.67426839533724</c:v>
                </c:pt>
                <c:pt idx="12">
                  <c:v>82.4668504585957</c:v>
                </c:pt>
                <c:pt idx="13">
                  <c:v>82.08159819843787</c:v>
                </c:pt>
                <c:pt idx="14">
                  <c:v>79.78162003524328</c:v>
                </c:pt>
                <c:pt idx="15">
                  <c:v>73.97948261276856</c:v>
                </c:pt>
                <c:pt idx="16">
                  <c:v>73.18754415111906</c:v>
                </c:pt>
                <c:pt idx="17">
                  <c:v>71.67225955346947</c:v>
                </c:pt>
                <c:pt idx="18">
                  <c:v>70.35399062910162</c:v>
                </c:pt>
                <c:pt idx="19">
                  <c:v>69.57681619530156</c:v>
                </c:pt>
                <c:pt idx="20">
                  <c:v>69.27172212789287</c:v>
                </c:pt>
                <c:pt idx="21">
                  <c:v>68.70935463831475</c:v>
                </c:pt>
                <c:pt idx="22">
                  <c:v>67.70860999238555</c:v>
                </c:pt>
                <c:pt idx="23">
                  <c:v>62.30372711753245</c:v>
                </c:pt>
                <c:pt idx="24">
                  <c:v>62.07642984681038</c:v>
                </c:pt>
                <c:pt idx="25">
                  <c:v>61.028159957287414</c:v>
                </c:pt>
                <c:pt idx="26">
                  <c:v>59.31918885288787</c:v>
                </c:pt>
                <c:pt idx="27">
                  <c:v>58.998359966976054</c:v>
                </c:pt>
                <c:pt idx="28">
                  <c:v>58.61322283578178</c:v>
                </c:pt>
                <c:pt idx="29">
                  <c:v>57.848792503767534</c:v>
                </c:pt>
                <c:pt idx="30">
                  <c:v>56.73316154281916</c:v>
                </c:pt>
                <c:pt idx="31">
                  <c:v>56.63117061851874</c:v>
                </c:pt>
                <c:pt idx="32">
                  <c:v>54.55279439259636</c:v>
                </c:pt>
                <c:pt idx="33">
                  <c:v>52.81286885208015</c:v>
                </c:pt>
                <c:pt idx="34">
                  <c:v>52.08377488584676</c:v>
                </c:pt>
                <c:pt idx="35">
                  <c:v>50.8009402179223</c:v>
                </c:pt>
                <c:pt idx="36">
                  <c:v>49.94770900395843</c:v>
                </c:pt>
                <c:pt idx="37">
                  <c:v>49.38654684849092</c:v>
                </c:pt>
                <c:pt idx="38">
                  <c:v>45.73003003006142</c:v>
                </c:pt>
                <c:pt idx="39">
                  <c:v>45.263307030970374</c:v>
                </c:pt>
                <c:pt idx="40">
                  <c:v>45.18886519540573</c:v>
                </c:pt>
                <c:pt idx="41">
                  <c:v>42.22352433723296</c:v>
                </c:pt>
                <c:pt idx="42">
                  <c:v>41.6557667443108</c:v>
                </c:pt>
                <c:pt idx="43">
                  <c:v>40.97594827364653</c:v>
                </c:pt>
                <c:pt idx="44">
                  <c:v>38.85435488523346</c:v>
                </c:pt>
                <c:pt idx="45">
                  <c:v>36.46215931898884</c:v>
                </c:pt>
                <c:pt idx="46">
                  <c:v>36.342071817596945</c:v>
                </c:pt>
                <c:pt idx="47">
                  <c:v>34.20244217627388</c:v>
                </c:pt>
                <c:pt idx="48">
                  <c:v>33.84635375828176</c:v>
                </c:pt>
                <c:pt idx="49">
                  <c:v>31.531872973650167</c:v>
                </c:pt>
                <c:pt idx="50">
                  <c:v>31.246559944942092</c:v>
                </c:pt>
                <c:pt idx="51">
                  <c:v>30.554134762081965</c:v>
                </c:pt>
                <c:pt idx="52">
                  <c:v>24.97135555445769</c:v>
                </c:pt>
                <c:pt idx="53">
                  <c:v>24.753909278602674</c:v>
                </c:pt>
                <c:pt idx="54">
                  <c:v>21.146967489818753</c:v>
                </c:pt>
                <c:pt idx="55">
                  <c:v>18.35960272751428</c:v>
                </c:pt>
                <c:pt idx="56">
                  <c:v>17.58223934161916</c:v>
                </c:pt>
                <c:pt idx="57">
                  <c:v>16.75363436464481</c:v>
                </c:pt>
                <c:pt idx="58">
                  <c:v>15.18973181207885</c:v>
                </c:pt>
                <c:pt idx="59">
                  <c:v>10.660112393799553</c:v>
                </c:pt>
                <c:pt idx="60">
                  <c:v>2.7194351291752663</c:v>
                </c:pt>
                <c:pt idx="61">
                  <c:v>0.16263304910883677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关节骨科</c:v>
                </c:pt>
                <c:pt idx="2">
                  <c:v>心病四科</c:v>
                </c:pt>
                <c:pt idx="3">
                  <c:v>东区肾病科</c:v>
                </c:pt>
                <c:pt idx="4">
                  <c:v>综合内科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小儿骨科</c:v>
                </c:pt>
                <c:pt idx="8">
                  <c:v>肾脏内科</c:v>
                </c:pt>
                <c:pt idx="9">
                  <c:v>肛肠科</c:v>
                </c:pt>
                <c:pt idx="10">
                  <c:v>妇科妇二科合并</c:v>
                </c:pt>
                <c:pt idx="11">
                  <c:v>推拿科</c:v>
                </c:pt>
                <c:pt idx="12">
                  <c:v>口腔科</c:v>
                </c:pt>
                <c:pt idx="13">
                  <c:v>肾病科</c:v>
                </c:pt>
                <c:pt idx="14">
                  <c:v>美容皮肤科</c:v>
                </c:pt>
                <c:pt idx="15">
                  <c:v>儿科</c:v>
                </c:pt>
                <c:pt idx="16">
                  <c:v>中医经典科</c:v>
                </c:pt>
                <c:pt idx="17">
                  <c:v>皮肤科</c:v>
                </c:pt>
                <c:pt idx="18">
                  <c:v>胸外科</c:v>
                </c:pt>
                <c:pt idx="19">
                  <c:v>心病三科</c:v>
                </c:pt>
                <c:pt idx="20">
                  <c:v>泌尿外科</c:v>
                </c:pt>
                <c:pt idx="21">
                  <c:v>脾胃科消化科合并</c:v>
                </c:pt>
                <c:pt idx="22">
                  <c:v>肝胆外科</c:v>
                </c:pt>
                <c:pt idx="23">
                  <c:v>创伤骨科</c:v>
                </c:pt>
                <c:pt idx="24">
                  <c:v>小儿推拿科</c:v>
                </c:pt>
                <c:pt idx="25">
                  <c:v>血液科</c:v>
                </c:pt>
                <c:pt idx="26">
                  <c:v>心病一科</c:v>
                </c:pt>
                <c:pt idx="27">
                  <c:v>眼科</c:v>
                </c:pt>
                <c:pt idx="28">
                  <c:v>脑病一科</c:v>
                </c:pt>
                <c:pt idx="29">
                  <c:v>肿瘤内科</c:v>
                </c:pt>
                <c:pt idx="30">
                  <c:v>中医外治中心</c:v>
                </c:pt>
                <c:pt idx="31">
                  <c:v>风湿病科</c:v>
                </c:pt>
                <c:pt idx="32">
                  <c:v>脑病三科</c:v>
                </c:pt>
                <c:pt idx="33">
                  <c:v>老年医学科</c:v>
                </c:pt>
                <c:pt idx="34">
                  <c:v>医院</c:v>
                </c:pt>
                <c:pt idx="35">
                  <c:v>妇二科</c:v>
                </c:pt>
                <c:pt idx="36">
                  <c:v>运动损伤骨科</c:v>
                </c:pt>
                <c:pt idx="37">
                  <c:v>显微骨科</c:v>
                </c:pt>
                <c:pt idx="38">
                  <c:v>东区重症医学科</c:v>
                </c:pt>
                <c:pt idx="39">
                  <c:v>普通外科</c:v>
                </c:pt>
                <c:pt idx="40">
                  <c:v>耳鼻喉科</c:v>
                </c:pt>
                <c:pt idx="41">
                  <c:v>呼吸内科</c:v>
                </c:pt>
                <c:pt idx="42">
                  <c:v>肝病科</c:v>
                </c:pt>
                <c:pt idx="43">
                  <c:v>康复科</c:v>
                </c:pt>
                <c:pt idx="44">
                  <c:v>脊柱骨科</c:v>
                </c:pt>
                <c:pt idx="45">
                  <c:v>产科</c:v>
                </c:pt>
                <c:pt idx="46">
                  <c:v>身心医学科</c:v>
                </c:pt>
                <c:pt idx="47">
                  <c:v>治未病中心</c:v>
                </c:pt>
                <c:pt idx="48">
                  <c:v>重症医学科</c:v>
                </c:pt>
                <c:pt idx="49">
                  <c:v>心病二科</c:v>
                </c:pt>
                <c:pt idx="50">
                  <c:v>神经内科</c:v>
                </c:pt>
                <c:pt idx="51">
                  <c:v>神经外科</c:v>
                </c:pt>
                <c:pt idx="52">
                  <c:v>骨科</c:v>
                </c:pt>
                <c:pt idx="53">
                  <c:v>内分泌科</c:v>
                </c:pt>
                <c:pt idx="54">
                  <c:v>男科</c:v>
                </c:pt>
                <c:pt idx="55">
                  <c:v>消化内科</c:v>
                </c:pt>
                <c:pt idx="56">
                  <c:v>乳腺甲状腺外科</c:v>
                </c:pt>
                <c:pt idx="57">
                  <c:v>针灸科</c:v>
                </c:pt>
                <c:pt idx="58">
                  <c:v>脑病二科</c:v>
                </c:pt>
                <c:pt idx="59">
                  <c:v>微创骨科</c:v>
                </c:pt>
                <c:pt idx="60">
                  <c:v>妇科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99.83395427582637</c:v>
                </c:pt>
                <c:pt idx="2">
                  <c:v>99.64999170415233</c:v>
                </c:pt>
                <c:pt idx="3">
                  <c:v>99.2872550688841</c:v>
                </c:pt>
                <c:pt idx="4">
                  <c:v>98.3114575263846</c:v>
                </c:pt>
                <c:pt idx="5">
                  <c:v>95.68908881706237</c:v>
                </c:pt>
                <c:pt idx="6">
                  <c:v>95.11474102468428</c:v>
                </c:pt>
                <c:pt idx="7">
                  <c:v>93.12655288739802</c:v>
                </c:pt>
                <c:pt idx="8">
                  <c:v>92.06594507171626</c:v>
                </c:pt>
                <c:pt idx="9">
                  <c:v>89.1976104916042</c:v>
                </c:pt>
                <c:pt idx="10">
                  <c:v>89.09043493057077</c:v>
                </c:pt>
                <c:pt idx="11">
                  <c:v>86.62561762026208</c:v>
                </c:pt>
                <c:pt idx="12">
                  <c:v>84.66253325117117</c:v>
                </c:pt>
                <c:pt idx="13">
                  <c:v>83.59070838548165</c:v>
                </c:pt>
                <c:pt idx="14">
                  <c:v>79.45218185152261</c:v>
                </c:pt>
                <c:pt idx="15">
                  <c:v>78.11898224593939</c:v>
                </c:pt>
                <c:pt idx="16">
                  <c:v>76.95320462657772</c:v>
                </c:pt>
                <c:pt idx="17">
                  <c:v>76.53066261207415</c:v>
                </c:pt>
                <c:pt idx="18">
                  <c:v>75.85253118727778</c:v>
                </c:pt>
                <c:pt idx="19">
                  <c:v>71.66053100308228</c:v>
                </c:pt>
                <c:pt idx="20">
                  <c:v>71.04733805241234</c:v>
                </c:pt>
                <c:pt idx="21">
                  <c:v>68.3637761112237</c:v>
                </c:pt>
                <c:pt idx="22">
                  <c:v>64.92125640916204</c:v>
                </c:pt>
                <c:pt idx="23">
                  <c:v>64.24194406493426</c:v>
                </c:pt>
                <c:pt idx="24">
                  <c:v>63.68856506548793</c:v>
                </c:pt>
                <c:pt idx="25">
                  <c:v>62.00355488791162</c:v>
                </c:pt>
                <c:pt idx="26">
                  <c:v>59.12185715589615</c:v>
                </c:pt>
                <c:pt idx="27">
                  <c:v>57.41212425623059</c:v>
                </c:pt>
                <c:pt idx="28">
                  <c:v>55.427718867458196</c:v>
                </c:pt>
                <c:pt idx="29">
                  <c:v>53.19989822044331</c:v>
                </c:pt>
                <c:pt idx="30">
                  <c:v>51.27194584226853</c:v>
                </c:pt>
                <c:pt idx="31">
                  <c:v>49.348062797756064</c:v>
                </c:pt>
                <c:pt idx="32">
                  <c:v>48.93495901228992</c:v>
                </c:pt>
                <c:pt idx="33">
                  <c:v>48.1315984283896</c:v>
                </c:pt>
                <c:pt idx="34">
                  <c:v>47.75280633837129</c:v>
                </c:pt>
                <c:pt idx="35">
                  <c:v>47.17773725209927</c:v>
                </c:pt>
                <c:pt idx="36">
                  <c:v>47.10154530485791</c:v>
                </c:pt>
                <c:pt idx="37">
                  <c:v>43.649971627253116</c:v>
                </c:pt>
                <c:pt idx="38">
                  <c:v>43.26170200498716</c:v>
                </c:pt>
                <c:pt idx="39">
                  <c:v>42.62582514871194</c:v>
                </c:pt>
                <c:pt idx="40">
                  <c:v>42.50081667896786</c:v>
                </c:pt>
                <c:pt idx="41">
                  <c:v>41.90279773988038</c:v>
                </c:pt>
                <c:pt idx="42">
                  <c:v>40.74178109047377</c:v>
                </c:pt>
                <c:pt idx="43">
                  <c:v>40.15868986554097</c:v>
                </c:pt>
                <c:pt idx="44">
                  <c:v>39.611362572888915</c:v>
                </c:pt>
                <c:pt idx="45">
                  <c:v>39.510729731962776</c:v>
                </c:pt>
                <c:pt idx="46">
                  <c:v>37.60901111962307</c:v>
                </c:pt>
                <c:pt idx="47">
                  <c:v>32.97049549107884</c:v>
                </c:pt>
                <c:pt idx="48">
                  <c:v>31.541620392734735</c:v>
                </c:pt>
                <c:pt idx="49">
                  <c:v>30.058461597560083</c:v>
                </c:pt>
                <c:pt idx="50">
                  <c:v>28.48974376637161</c:v>
                </c:pt>
                <c:pt idx="51">
                  <c:v>26.437258318470732</c:v>
                </c:pt>
                <c:pt idx="52">
                  <c:v>25.251818064717124</c:v>
                </c:pt>
                <c:pt idx="53">
                  <c:v>24.289825068582864</c:v>
                </c:pt>
                <c:pt idx="54">
                  <c:v>24.254482835552402</c:v>
                </c:pt>
                <c:pt idx="55">
                  <c:v>17.303364193258968</c:v>
                </c:pt>
                <c:pt idx="56">
                  <c:v>15.776024703606689</c:v>
                </c:pt>
                <c:pt idx="57">
                  <c:v>14.005739297085556</c:v>
                </c:pt>
                <c:pt idx="58">
                  <c:v>11.654516451813754</c:v>
                </c:pt>
                <c:pt idx="59">
                  <c:v>10.41903372055883</c:v>
                </c:pt>
                <c:pt idx="60">
                  <c:v>4.58985983779933</c:v>
                </c:pt>
                <c:pt idx="61">
                  <c:v>2.7444000725234496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关节骨科</c:v>
                </c:pt>
                <c:pt idx="2">
                  <c:v>妇科妇二科合并</c:v>
                </c:pt>
                <c:pt idx="3">
                  <c:v>神经内科</c:v>
                </c:pt>
                <c:pt idx="4">
                  <c:v>肝病科</c:v>
                </c:pt>
                <c:pt idx="5">
                  <c:v>医院</c:v>
                </c:pt>
                <c:pt idx="6">
                  <c:v>肛肠科</c:v>
                </c:pt>
                <c:pt idx="7">
                  <c:v>东区肾病科</c:v>
                </c:pt>
                <c:pt idx="8">
                  <c:v>重症医学科</c:v>
                </c:pt>
                <c:pt idx="9">
                  <c:v>男科</c:v>
                </c:pt>
                <c:pt idx="10">
                  <c:v>妇科</c:v>
                </c:pt>
                <c:pt idx="11">
                  <c:v>消化内科</c:v>
                </c:pt>
                <c:pt idx="12">
                  <c:v>产科</c:v>
                </c:pt>
                <c:pt idx="13">
                  <c:v>肾脏内科</c:v>
                </c:pt>
                <c:pt idx="14">
                  <c:v>脑病三科</c:v>
                </c:pt>
                <c:pt idx="15">
                  <c:v>微创骨科</c:v>
                </c:pt>
                <c:pt idx="16">
                  <c:v>心病二科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综合内科</c:v>
                </c:pt>
                <c:pt idx="20">
                  <c:v>耳鼻喉科</c:v>
                </c:pt>
                <c:pt idx="21">
                  <c:v>泌尿外科</c:v>
                </c:pt>
                <c:pt idx="22">
                  <c:v>推拿科</c:v>
                </c:pt>
                <c:pt idx="23">
                  <c:v>脑病二科</c:v>
                </c:pt>
                <c:pt idx="24">
                  <c:v>肾病科</c:v>
                </c:pt>
                <c:pt idx="25">
                  <c:v>心病四科</c:v>
                </c:pt>
                <c:pt idx="26">
                  <c:v>身心医学科</c:v>
                </c:pt>
                <c:pt idx="27">
                  <c:v>中医经典科</c:v>
                </c:pt>
                <c:pt idx="28">
                  <c:v>美容皮肤科</c:v>
                </c:pt>
                <c:pt idx="29">
                  <c:v>脑病一科</c:v>
                </c:pt>
                <c:pt idx="30">
                  <c:v>心病三科</c:v>
                </c:pt>
                <c:pt idx="31">
                  <c:v>小儿推拿科</c:v>
                </c:pt>
                <c:pt idx="32">
                  <c:v>运动损伤骨科</c:v>
                </c:pt>
                <c:pt idx="33">
                  <c:v>心血管内科</c:v>
                </c:pt>
                <c:pt idx="34">
                  <c:v>创伤骨科</c:v>
                </c:pt>
                <c:pt idx="35">
                  <c:v>骨科</c:v>
                </c:pt>
                <c:pt idx="36">
                  <c:v>东区重症医学科</c:v>
                </c:pt>
                <c:pt idx="37">
                  <c:v>儿科</c:v>
                </c:pt>
                <c:pt idx="38">
                  <c:v>内分泌科</c:v>
                </c:pt>
                <c:pt idx="39">
                  <c:v>周围血管科</c:v>
                </c:pt>
                <c:pt idx="40">
                  <c:v>普通外科</c:v>
                </c:pt>
                <c:pt idx="41">
                  <c:v>血液科</c:v>
                </c:pt>
                <c:pt idx="42">
                  <c:v>心病一科</c:v>
                </c:pt>
                <c:pt idx="43">
                  <c:v>脾胃科消化科合并</c:v>
                </c:pt>
                <c:pt idx="44">
                  <c:v>神经外科</c:v>
                </c:pt>
                <c:pt idx="45">
                  <c:v>口腔科</c:v>
                </c:pt>
                <c:pt idx="46">
                  <c:v>老年医学科</c:v>
                </c:pt>
                <c:pt idx="47">
                  <c:v>肝胆外科</c:v>
                </c:pt>
                <c:pt idx="48">
                  <c:v>妇二科</c:v>
                </c:pt>
                <c:pt idx="49">
                  <c:v>脾胃病科</c:v>
                </c:pt>
                <c:pt idx="50">
                  <c:v>眼科</c:v>
                </c:pt>
                <c:pt idx="51">
                  <c:v>康复科</c:v>
                </c:pt>
                <c:pt idx="52">
                  <c:v>胸外科</c:v>
                </c:pt>
                <c:pt idx="53">
                  <c:v>乳腺甲状腺外科</c:v>
                </c:pt>
                <c:pt idx="54">
                  <c:v>脊柱骨科</c:v>
                </c:pt>
                <c:pt idx="55">
                  <c:v>中医外治中心</c:v>
                </c:pt>
                <c:pt idx="56">
                  <c:v>肿瘤内科</c:v>
                </c:pt>
                <c:pt idx="57">
                  <c:v>皮肤科</c:v>
                </c:pt>
                <c:pt idx="58">
                  <c:v>显微骨科</c:v>
                </c:pt>
                <c:pt idx="59">
                  <c:v>针灸科</c:v>
                </c:pt>
                <c:pt idx="60">
                  <c:v>风湿病科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99.54889967826377</c:v>
                </c:pt>
                <c:pt idx="1">
                  <c:v>96.33875264169993</c:v>
                </c:pt>
                <c:pt idx="2">
                  <c:v>95.7715872675188</c:v>
                </c:pt>
                <c:pt idx="3">
                  <c:v>92.25141677556728</c:v>
                </c:pt>
                <c:pt idx="4">
                  <c:v>91.68860880380288</c:v>
                </c:pt>
                <c:pt idx="5">
                  <c:v>91.61409462760759</c:v>
                </c:pt>
                <c:pt idx="6">
                  <c:v>89.77619335162368</c:v>
                </c:pt>
                <c:pt idx="7">
                  <c:v>88.30277431371239</c:v>
                </c:pt>
                <c:pt idx="8">
                  <c:v>87.69317976651232</c:v>
                </c:pt>
                <c:pt idx="9">
                  <c:v>84.80539990930322</c:v>
                </c:pt>
                <c:pt idx="10">
                  <c:v>84.5568712039439</c:v>
                </c:pt>
                <c:pt idx="11">
                  <c:v>80.7221232018875</c:v>
                </c:pt>
                <c:pt idx="12">
                  <c:v>76.05759903304607</c:v>
                </c:pt>
                <c:pt idx="13">
                  <c:v>75.89802518163708</c:v>
                </c:pt>
                <c:pt idx="14">
                  <c:v>72.27859340695524</c:v>
                </c:pt>
                <c:pt idx="15">
                  <c:v>72.27253693749738</c:v>
                </c:pt>
                <c:pt idx="16">
                  <c:v>71.75454306514197</c:v>
                </c:pt>
                <c:pt idx="17">
                  <c:v>71.28411096802803</c:v>
                </c:pt>
                <c:pt idx="18">
                  <c:v>70.58716337152417</c:v>
                </c:pt>
                <c:pt idx="19">
                  <c:v>68.60845512377473</c:v>
                </c:pt>
                <c:pt idx="20">
                  <c:v>64.86869376326885</c:v>
                </c:pt>
                <c:pt idx="21">
                  <c:v>61.78564911452813</c:v>
                </c:pt>
                <c:pt idx="22">
                  <c:v>60.18586034904389</c:v>
                </c:pt>
                <c:pt idx="23">
                  <c:v>58.71546223786002</c:v>
                </c:pt>
                <c:pt idx="24">
                  <c:v>57.51114588771631</c:v>
                </c:pt>
                <c:pt idx="25">
                  <c:v>56.692048683984076</c:v>
                </c:pt>
                <c:pt idx="26">
                  <c:v>55.69871836102489</c:v>
                </c:pt>
                <c:pt idx="27">
                  <c:v>54.13267344859347</c:v>
                </c:pt>
                <c:pt idx="28">
                  <c:v>53.95013567196265</c:v>
                </c:pt>
                <c:pt idx="29">
                  <c:v>53.119497436613194</c:v>
                </c:pt>
                <c:pt idx="30">
                  <c:v>50.23094057288846</c:v>
                </c:pt>
                <c:pt idx="31">
                  <c:v>45.851202923662626</c:v>
                </c:pt>
                <c:pt idx="32">
                  <c:v>45.56369772553799</c:v>
                </c:pt>
                <c:pt idx="33">
                  <c:v>45.48312514468851</c:v>
                </c:pt>
                <c:pt idx="34">
                  <c:v>42.141467124100785</c:v>
                </c:pt>
                <c:pt idx="35">
                  <c:v>42.02313772639916</c:v>
                </c:pt>
                <c:pt idx="36">
                  <c:v>41.28892860059141</c:v>
                </c:pt>
                <c:pt idx="37">
                  <c:v>41.15937786778805</c:v>
                </c:pt>
                <c:pt idx="38">
                  <c:v>39.66787153934581</c:v>
                </c:pt>
                <c:pt idx="39">
                  <c:v>38.699654909111246</c:v>
                </c:pt>
                <c:pt idx="40">
                  <c:v>37.465111435851874</c:v>
                </c:pt>
                <c:pt idx="41">
                  <c:v>37.26901474577049</c:v>
                </c:pt>
                <c:pt idx="42">
                  <c:v>32.60588683485146</c:v>
                </c:pt>
                <c:pt idx="43">
                  <c:v>31.03502300801675</c:v>
                </c:pt>
                <c:pt idx="44">
                  <c:v>30.354937131205585</c:v>
                </c:pt>
                <c:pt idx="45">
                  <c:v>30.10569707316739</c:v>
                </c:pt>
                <c:pt idx="46">
                  <c:v>29.187323816752155</c:v>
                </c:pt>
                <c:pt idx="47">
                  <c:v>24.386266214052775</c:v>
                </c:pt>
                <c:pt idx="48">
                  <c:v>22.31609339923384</c:v>
                </c:pt>
                <c:pt idx="49">
                  <c:v>20.986354605524937</c:v>
                </c:pt>
                <c:pt idx="50">
                  <c:v>20.547862547747364</c:v>
                </c:pt>
                <c:pt idx="51">
                  <c:v>16.13907851348657</c:v>
                </c:pt>
                <c:pt idx="52">
                  <c:v>16.089356674596523</c:v>
                </c:pt>
                <c:pt idx="53">
                  <c:v>15.083485178822542</c:v>
                </c:pt>
                <c:pt idx="54">
                  <c:v>14.680830340645535</c:v>
                </c:pt>
                <c:pt idx="55">
                  <c:v>13.539378495169174</c:v>
                </c:pt>
                <c:pt idx="56">
                  <c:v>10.118373570516571</c:v>
                </c:pt>
                <c:pt idx="57">
                  <c:v>9.912507485109279</c:v>
                </c:pt>
                <c:pt idx="58">
                  <c:v>9.71858103093075</c:v>
                </c:pt>
                <c:pt idx="59">
                  <c:v>5.13216372899894</c:v>
                </c:pt>
                <c:pt idx="60">
                  <c:v>4.243705263574449</c:v>
                </c:pt>
                <c:pt idx="61">
                  <c:v>0.8466192156660224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小儿推拿科</c:v>
                </c:pt>
                <c:pt idx="2">
                  <c:v>脑病一科</c:v>
                </c:pt>
                <c:pt idx="3">
                  <c:v>泌尿外科</c:v>
                </c:pt>
                <c:pt idx="4">
                  <c:v>中医外治中心</c:v>
                </c:pt>
                <c:pt idx="5">
                  <c:v>神经内科</c:v>
                </c:pt>
                <c:pt idx="6">
                  <c:v>乳腺甲状腺外科</c:v>
                </c:pt>
                <c:pt idx="7">
                  <c:v>中医经典科</c:v>
                </c:pt>
                <c:pt idx="8">
                  <c:v>血液科</c:v>
                </c:pt>
                <c:pt idx="9">
                  <c:v>显微骨科</c:v>
                </c:pt>
                <c:pt idx="10">
                  <c:v>微创骨科</c:v>
                </c:pt>
                <c:pt idx="11">
                  <c:v>妇二科</c:v>
                </c:pt>
                <c:pt idx="12">
                  <c:v>针灸科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消化内科</c:v>
                </c:pt>
                <c:pt idx="16">
                  <c:v>骨科</c:v>
                </c:pt>
                <c:pt idx="17">
                  <c:v>综合内科</c:v>
                </c:pt>
                <c:pt idx="18">
                  <c:v>西区重症医学科</c:v>
                </c:pt>
                <c:pt idx="19">
                  <c:v>普通外科</c:v>
                </c:pt>
                <c:pt idx="20">
                  <c:v>皮肤科</c:v>
                </c:pt>
                <c:pt idx="21">
                  <c:v>口腔科</c:v>
                </c:pt>
                <c:pt idx="22">
                  <c:v>周围血管科</c:v>
                </c:pt>
                <c:pt idx="23">
                  <c:v>耳鼻喉科</c:v>
                </c:pt>
                <c:pt idx="24">
                  <c:v>重症医学科</c:v>
                </c:pt>
                <c:pt idx="25">
                  <c:v>脑病二科</c:v>
                </c:pt>
                <c:pt idx="26">
                  <c:v>推拿科</c:v>
                </c:pt>
                <c:pt idx="27">
                  <c:v>老年医学科</c:v>
                </c:pt>
                <c:pt idx="28">
                  <c:v>肾病科</c:v>
                </c:pt>
                <c:pt idx="29">
                  <c:v>创伤骨科</c:v>
                </c:pt>
                <c:pt idx="30">
                  <c:v>儿科</c:v>
                </c:pt>
                <c:pt idx="31">
                  <c:v>肾脏内科</c:v>
                </c:pt>
                <c:pt idx="32">
                  <c:v>肝病科</c:v>
                </c:pt>
                <c:pt idx="33">
                  <c:v>肝胆外科</c:v>
                </c:pt>
                <c:pt idx="34">
                  <c:v>神经外科</c:v>
                </c:pt>
                <c:pt idx="35">
                  <c:v>心病四科</c:v>
                </c:pt>
                <c:pt idx="36">
                  <c:v>东区重症医学科</c:v>
                </c:pt>
                <c:pt idx="37">
                  <c:v>妇科妇二科合并</c:v>
                </c:pt>
                <c:pt idx="38">
                  <c:v>身心医学科</c:v>
                </c:pt>
                <c:pt idx="39">
                  <c:v>美容皮肤科</c:v>
                </c:pt>
                <c:pt idx="40">
                  <c:v>脾胃病科</c:v>
                </c:pt>
                <c:pt idx="41">
                  <c:v>康复科</c:v>
                </c:pt>
                <c:pt idx="42">
                  <c:v>内分泌科</c:v>
                </c:pt>
                <c:pt idx="43">
                  <c:v>关节骨科</c:v>
                </c:pt>
                <c:pt idx="44">
                  <c:v>东区肾病科</c:v>
                </c:pt>
                <c:pt idx="45">
                  <c:v>小儿骨科</c:v>
                </c:pt>
                <c:pt idx="46">
                  <c:v>男科</c:v>
                </c:pt>
                <c:pt idx="47">
                  <c:v>风湿病科</c:v>
                </c:pt>
                <c:pt idx="48">
                  <c:v>脑病三科</c:v>
                </c:pt>
                <c:pt idx="49">
                  <c:v>心病三科</c:v>
                </c:pt>
                <c:pt idx="50">
                  <c:v>肛肠科</c:v>
                </c:pt>
                <c:pt idx="51">
                  <c:v>心血管内科</c:v>
                </c:pt>
                <c:pt idx="52">
                  <c:v>医院</c:v>
                </c:pt>
                <c:pt idx="53">
                  <c:v>产科</c:v>
                </c:pt>
                <c:pt idx="54">
                  <c:v>心病二科</c:v>
                </c:pt>
                <c:pt idx="55">
                  <c:v>呼吸内科</c:v>
                </c:pt>
                <c:pt idx="56">
                  <c:v>运动损伤骨科</c:v>
                </c:pt>
                <c:pt idx="57">
                  <c:v>脊柱骨科</c:v>
                </c:pt>
                <c:pt idx="58">
                  <c:v>治未病中心</c:v>
                </c:pt>
                <c:pt idx="59">
                  <c:v>心病一科</c:v>
                </c:pt>
                <c:pt idx="60">
                  <c:v>妇科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97.13585005262053</c:v>
                </c:pt>
                <c:pt idx="2">
                  <c:v>95.82091492268387</c:v>
                </c:pt>
                <c:pt idx="3">
                  <c:v>95.50998226736206</c:v>
                </c:pt>
                <c:pt idx="4">
                  <c:v>94.2328583994345</c:v>
                </c:pt>
                <c:pt idx="5">
                  <c:v>93.19917537950741</c:v>
                </c:pt>
                <c:pt idx="6">
                  <c:v>90.32366554294505</c:v>
                </c:pt>
                <c:pt idx="7">
                  <c:v>89.82123132523436</c:v>
                </c:pt>
                <c:pt idx="8">
                  <c:v>88.90590055401134</c:v>
                </c:pt>
                <c:pt idx="9">
                  <c:v>85.20513116349179</c:v>
                </c:pt>
                <c:pt idx="10">
                  <c:v>80.9938097862374</c:v>
                </c:pt>
                <c:pt idx="11">
                  <c:v>80.7137417297483</c:v>
                </c:pt>
                <c:pt idx="12">
                  <c:v>80.12901832964549</c:v>
                </c:pt>
                <c:pt idx="13">
                  <c:v>79.71049696091907</c:v>
                </c:pt>
                <c:pt idx="14">
                  <c:v>78.81573760515239</c:v>
                </c:pt>
                <c:pt idx="15">
                  <c:v>78.69317609295199</c:v>
                </c:pt>
                <c:pt idx="16">
                  <c:v>75.04068475635205</c:v>
                </c:pt>
                <c:pt idx="17">
                  <c:v>73.92296155099947</c:v>
                </c:pt>
                <c:pt idx="18">
                  <c:v>73.87828913413877</c:v>
                </c:pt>
                <c:pt idx="19">
                  <c:v>72.46480658427288</c:v>
                </c:pt>
                <c:pt idx="20">
                  <c:v>72.31177495207523</c:v>
                </c:pt>
                <c:pt idx="21">
                  <c:v>70.26976872167538</c:v>
                </c:pt>
                <c:pt idx="22">
                  <c:v>70.1077545947528</c:v>
                </c:pt>
                <c:pt idx="23">
                  <c:v>68.84294354993679</c:v>
                </c:pt>
                <c:pt idx="24">
                  <c:v>66.04410451323824</c:v>
                </c:pt>
                <c:pt idx="25">
                  <c:v>65.46722387125567</c:v>
                </c:pt>
                <c:pt idx="26">
                  <c:v>62.656067068736256</c:v>
                </c:pt>
                <c:pt idx="27">
                  <c:v>61.14927003746103</c:v>
                </c:pt>
                <c:pt idx="28">
                  <c:v>58.13682384697085</c:v>
                </c:pt>
                <c:pt idx="29">
                  <c:v>57.67252195665887</c:v>
                </c:pt>
                <c:pt idx="30">
                  <c:v>57.447131907893635</c:v>
                </c:pt>
                <c:pt idx="31">
                  <c:v>55.71091735902402</c:v>
                </c:pt>
                <c:pt idx="32">
                  <c:v>54.30681370364327</c:v>
                </c:pt>
                <c:pt idx="33">
                  <c:v>50.75912560800771</c:v>
                </c:pt>
                <c:pt idx="34">
                  <c:v>50.23896201899463</c:v>
                </c:pt>
                <c:pt idx="35">
                  <c:v>49.52515312638754</c:v>
                </c:pt>
                <c:pt idx="36">
                  <c:v>47.573522559535974</c:v>
                </c:pt>
                <c:pt idx="37">
                  <c:v>47.06955961766953</c:v>
                </c:pt>
                <c:pt idx="38">
                  <c:v>45.43664295692207</c:v>
                </c:pt>
                <c:pt idx="39">
                  <c:v>43.93144863158284</c:v>
                </c:pt>
                <c:pt idx="40">
                  <c:v>43.91859012284244</c:v>
                </c:pt>
                <c:pt idx="41">
                  <c:v>43.75955365848863</c:v>
                </c:pt>
                <c:pt idx="42">
                  <c:v>42.33028036387744</c:v>
                </c:pt>
                <c:pt idx="43">
                  <c:v>40.4416280725931</c:v>
                </c:pt>
                <c:pt idx="44">
                  <c:v>38.671126485574305</c:v>
                </c:pt>
                <c:pt idx="45">
                  <c:v>34.64665582837149</c:v>
                </c:pt>
                <c:pt idx="46">
                  <c:v>31.10890855098679</c:v>
                </c:pt>
                <c:pt idx="47">
                  <c:v>27.88562459542958</c:v>
                </c:pt>
                <c:pt idx="48">
                  <c:v>27.63229189263094</c:v>
                </c:pt>
                <c:pt idx="49">
                  <c:v>26.202298773887822</c:v>
                </c:pt>
                <c:pt idx="50">
                  <c:v>23.016519219667455</c:v>
                </c:pt>
                <c:pt idx="51">
                  <c:v>22.407674186011775</c:v>
                </c:pt>
                <c:pt idx="52">
                  <c:v>17.271181144415014</c:v>
                </c:pt>
                <c:pt idx="53">
                  <c:v>14.280571747277603</c:v>
                </c:pt>
                <c:pt idx="54">
                  <c:v>12.157188753653537</c:v>
                </c:pt>
                <c:pt idx="55">
                  <c:v>11.757110226592753</c:v>
                </c:pt>
                <c:pt idx="56">
                  <c:v>8.162784107136341</c:v>
                </c:pt>
                <c:pt idx="57">
                  <c:v>5.518215531111293</c:v>
                </c:pt>
                <c:pt idx="58">
                  <c:v>5.178206256137315</c:v>
                </c:pt>
                <c:pt idx="59">
                  <c:v>4.249488557561019</c:v>
                </c:pt>
                <c:pt idx="60">
                  <c:v>1.7327117824233242</c:v>
                </c:pt>
                <c:pt idx="61">
                  <c:v>0.8492342651533221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消化内科</c:v>
                </c:pt>
                <c:pt idx="2">
                  <c:v>推拿科</c:v>
                </c:pt>
                <c:pt idx="3">
                  <c:v>中医外治中心</c:v>
                </c:pt>
                <c:pt idx="4">
                  <c:v>呼吸内科</c:v>
                </c:pt>
                <c:pt idx="5">
                  <c:v>小儿骨科</c:v>
                </c:pt>
                <c:pt idx="6">
                  <c:v>神经外科</c:v>
                </c:pt>
                <c:pt idx="7">
                  <c:v>口腔科</c:v>
                </c:pt>
                <c:pt idx="8">
                  <c:v>神经内科</c:v>
                </c:pt>
                <c:pt idx="9">
                  <c:v>心病三科</c:v>
                </c:pt>
                <c:pt idx="10">
                  <c:v>心病二科</c:v>
                </c:pt>
                <c:pt idx="11">
                  <c:v>泌尿外科</c:v>
                </c:pt>
                <c:pt idx="12">
                  <c:v>肿瘤内科</c:v>
                </c:pt>
                <c:pt idx="13">
                  <c:v>心病四科</c:v>
                </c:pt>
                <c:pt idx="14">
                  <c:v>儿科</c:v>
                </c:pt>
                <c:pt idx="15">
                  <c:v>美容皮肤科</c:v>
                </c:pt>
                <c:pt idx="16">
                  <c:v>普通外科</c:v>
                </c:pt>
                <c:pt idx="17">
                  <c:v>肝病科</c:v>
                </c:pt>
                <c:pt idx="18">
                  <c:v>风湿病科</c:v>
                </c:pt>
                <c:pt idx="19">
                  <c:v>肛肠科</c:v>
                </c:pt>
                <c:pt idx="20">
                  <c:v>脑病二科</c:v>
                </c:pt>
                <c:pt idx="21">
                  <c:v>康复科</c:v>
                </c:pt>
                <c:pt idx="22">
                  <c:v>周围血管科</c:v>
                </c:pt>
                <c:pt idx="23">
                  <c:v>心病一科</c:v>
                </c:pt>
                <c:pt idx="24">
                  <c:v>西区重症医学科</c:v>
                </c:pt>
                <c:pt idx="25">
                  <c:v>关节骨科</c:v>
                </c:pt>
                <c:pt idx="26">
                  <c:v>老年医学科</c:v>
                </c:pt>
                <c:pt idx="27">
                  <c:v>中医经典科</c:v>
                </c:pt>
                <c:pt idx="28">
                  <c:v>肝胆外科</c:v>
                </c:pt>
                <c:pt idx="29">
                  <c:v>治未病中心</c:v>
                </c:pt>
                <c:pt idx="30">
                  <c:v>创伤骨科</c:v>
                </c:pt>
                <c:pt idx="31">
                  <c:v>综合内科</c:v>
                </c:pt>
                <c:pt idx="32">
                  <c:v>脑病一科</c:v>
                </c:pt>
                <c:pt idx="33">
                  <c:v>血液科</c:v>
                </c:pt>
                <c:pt idx="34">
                  <c:v>脑病三科</c:v>
                </c:pt>
                <c:pt idx="35">
                  <c:v>内分泌科</c:v>
                </c:pt>
                <c:pt idx="36">
                  <c:v>肾脏内科</c:v>
                </c:pt>
                <c:pt idx="37">
                  <c:v>妇二科</c:v>
                </c:pt>
                <c:pt idx="38">
                  <c:v>脊柱骨科</c:v>
                </c:pt>
                <c:pt idx="39">
                  <c:v>脾胃病科</c:v>
                </c:pt>
                <c:pt idx="40">
                  <c:v>骨科</c:v>
                </c:pt>
                <c:pt idx="41">
                  <c:v>心血管内科</c:v>
                </c:pt>
                <c:pt idx="42">
                  <c:v>东区重症医学科</c:v>
                </c:pt>
                <c:pt idx="43">
                  <c:v>眼科</c:v>
                </c:pt>
                <c:pt idx="44">
                  <c:v>男科</c:v>
                </c:pt>
                <c:pt idx="45">
                  <c:v>耳鼻喉科</c:v>
                </c:pt>
                <c:pt idx="46">
                  <c:v>微创骨科</c:v>
                </c:pt>
                <c:pt idx="47">
                  <c:v>妇科</c:v>
                </c:pt>
                <c:pt idx="48">
                  <c:v>运动损伤骨科</c:v>
                </c:pt>
                <c:pt idx="49">
                  <c:v>妇科妇二科合并</c:v>
                </c:pt>
                <c:pt idx="50">
                  <c:v>皮肤科</c:v>
                </c:pt>
                <c:pt idx="51">
                  <c:v>产科</c:v>
                </c:pt>
                <c:pt idx="52">
                  <c:v>乳腺甲状腺外科</c:v>
                </c:pt>
                <c:pt idx="53">
                  <c:v>脾胃科消化科合并</c:v>
                </c:pt>
                <c:pt idx="54">
                  <c:v>胸外科</c:v>
                </c:pt>
                <c:pt idx="55">
                  <c:v>东区肾病科</c:v>
                </c:pt>
                <c:pt idx="56">
                  <c:v>重症医学科</c:v>
                </c:pt>
                <c:pt idx="57">
                  <c:v>显微骨科</c:v>
                </c:pt>
                <c:pt idx="58">
                  <c:v>针灸科</c:v>
                </c:pt>
                <c:pt idx="59">
                  <c:v>身心医学科</c:v>
                </c:pt>
                <c:pt idx="60">
                  <c:v>小儿推拿科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99.0846799855843</c:v>
                </c:pt>
                <c:pt idx="1">
                  <c:v>97.48916029427615</c:v>
                </c:pt>
                <c:pt idx="2">
                  <c:v>97.00256085413253</c:v>
                </c:pt>
                <c:pt idx="3">
                  <c:v>95.7947067220041</c:v>
                </c:pt>
                <c:pt idx="4">
                  <c:v>88.95700489615007</c:v>
                </c:pt>
                <c:pt idx="5">
                  <c:v>86.97328551094903</c:v>
                </c:pt>
                <c:pt idx="6">
                  <c:v>86.73167619289472</c:v>
                </c:pt>
                <c:pt idx="7">
                  <c:v>84.92827613883934</c:v>
                </c:pt>
                <c:pt idx="8">
                  <c:v>84.70897672456894</c:v>
                </c:pt>
                <c:pt idx="9">
                  <c:v>84.6668224851935</c:v>
                </c:pt>
                <c:pt idx="10">
                  <c:v>80.74446764698303</c:v>
                </c:pt>
                <c:pt idx="11">
                  <c:v>80.60298267302399</c:v>
                </c:pt>
                <c:pt idx="12">
                  <c:v>79.12573708919577</c:v>
                </c:pt>
                <c:pt idx="13">
                  <c:v>73.93201171838413</c:v>
                </c:pt>
                <c:pt idx="14">
                  <c:v>72.68382034524592</c:v>
                </c:pt>
                <c:pt idx="15">
                  <c:v>70.86314024453661</c:v>
                </c:pt>
                <c:pt idx="16">
                  <c:v>70.74034557923316</c:v>
                </c:pt>
                <c:pt idx="17">
                  <c:v>63.53011295990514</c:v>
                </c:pt>
                <c:pt idx="18">
                  <c:v>63.47113871965171</c:v>
                </c:pt>
                <c:pt idx="19">
                  <c:v>61.12568575919273</c:v>
                </c:pt>
                <c:pt idx="20">
                  <c:v>61.047188480836326</c:v>
                </c:pt>
                <c:pt idx="21">
                  <c:v>59.67121631661105</c:v>
                </c:pt>
                <c:pt idx="22">
                  <c:v>58.47450867895287</c:v>
                </c:pt>
                <c:pt idx="23">
                  <c:v>58.14024683911816</c:v>
                </c:pt>
                <c:pt idx="24">
                  <c:v>57.65844472601576</c:v>
                </c:pt>
                <c:pt idx="25">
                  <c:v>57.35100949452625</c:v>
                </c:pt>
                <c:pt idx="26">
                  <c:v>55.63553348881145</c:v>
                </c:pt>
                <c:pt idx="27">
                  <c:v>54.27457815398115</c:v>
                </c:pt>
                <c:pt idx="28">
                  <c:v>52.92770098600628</c:v>
                </c:pt>
                <c:pt idx="29">
                  <c:v>51.99714524641381</c:v>
                </c:pt>
                <c:pt idx="30">
                  <c:v>50.25536607781675</c:v>
                </c:pt>
                <c:pt idx="31">
                  <c:v>48.72821414293868</c:v>
                </c:pt>
                <c:pt idx="32">
                  <c:v>48.69142787888976</c:v>
                </c:pt>
                <c:pt idx="33">
                  <c:v>48.22835002238599</c:v>
                </c:pt>
                <c:pt idx="34">
                  <c:v>45.7173769231992</c:v>
                </c:pt>
                <c:pt idx="35">
                  <c:v>45.70804367662093</c:v>
                </c:pt>
                <c:pt idx="36">
                  <c:v>43.58424360488411</c:v>
                </c:pt>
                <c:pt idx="37">
                  <c:v>42.743408770943404</c:v>
                </c:pt>
                <c:pt idx="38">
                  <c:v>40.39734347978692</c:v>
                </c:pt>
                <c:pt idx="39">
                  <c:v>38.99766215323452</c:v>
                </c:pt>
                <c:pt idx="40">
                  <c:v>37.15845421183881</c:v>
                </c:pt>
                <c:pt idx="41">
                  <c:v>36.95948460671774</c:v>
                </c:pt>
                <c:pt idx="42">
                  <c:v>35.10389943632111</c:v>
                </c:pt>
                <c:pt idx="43">
                  <c:v>33.849042252281805</c:v>
                </c:pt>
                <c:pt idx="44">
                  <c:v>33.73338689992793</c:v>
                </c:pt>
                <c:pt idx="45">
                  <c:v>33.361350579929436</c:v>
                </c:pt>
                <c:pt idx="46">
                  <c:v>33.125131187934656</c:v>
                </c:pt>
                <c:pt idx="47">
                  <c:v>28.17594458631887</c:v>
                </c:pt>
                <c:pt idx="48">
                  <c:v>26.123201578242504</c:v>
                </c:pt>
                <c:pt idx="49">
                  <c:v>21.82977587257895</c:v>
                </c:pt>
                <c:pt idx="50">
                  <c:v>21.43788114981011</c:v>
                </c:pt>
                <c:pt idx="51">
                  <c:v>21.009391919313035</c:v>
                </c:pt>
                <c:pt idx="52">
                  <c:v>17.19367222823729</c:v>
                </c:pt>
                <c:pt idx="53">
                  <c:v>16.792603674588435</c:v>
                </c:pt>
                <c:pt idx="54">
                  <c:v>12.535619289556642</c:v>
                </c:pt>
                <c:pt idx="55">
                  <c:v>10.88312350852636</c:v>
                </c:pt>
                <c:pt idx="56">
                  <c:v>10.39979601221679</c:v>
                </c:pt>
                <c:pt idx="57">
                  <c:v>7.494725770047617</c:v>
                </c:pt>
                <c:pt idx="58">
                  <c:v>6.5957675643015135</c:v>
                </c:pt>
                <c:pt idx="59">
                  <c:v>4.226552388523097</c:v>
                </c:pt>
                <c:pt idx="60">
                  <c:v>3.07145157114046</c:v>
                </c:pt>
                <c:pt idx="61">
                  <c:v>0.4656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神经外科</c:v>
                </c:pt>
                <c:pt idx="2">
                  <c:v>推拿科</c:v>
                </c:pt>
                <c:pt idx="3">
                  <c:v>脾胃病科</c:v>
                </c:pt>
                <c:pt idx="4">
                  <c:v>神经内科</c:v>
                </c:pt>
                <c:pt idx="5">
                  <c:v>心病一科</c:v>
                </c:pt>
                <c:pt idx="6">
                  <c:v>康复科</c:v>
                </c:pt>
                <c:pt idx="7">
                  <c:v>脊柱骨科</c:v>
                </c:pt>
                <c:pt idx="8">
                  <c:v>心病二科</c:v>
                </c:pt>
                <c:pt idx="9">
                  <c:v>脑病二科</c:v>
                </c:pt>
                <c:pt idx="10">
                  <c:v>肝病科</c:v>
                </c:pt>
                <c:pt idx="11">
                  <c:v>创伤骨科</c:v>
                </c:pt>
                <c:pt idx="12">
                  <c:v>男科</c:v>
                </c:pt>
                <c:pt idx="13">
                  <c:v>脑病一科</c:v>
                </c:pt>
                <c:pt idx="14">
                  <c:v>产科</c:v>
                </c:pt>
                <c:pt idx="15">
                  <c:v>中医经典科</c:v>
                </c:pt>
                <c:pt idx="16">
                  <c:v>肿瘤内科</c:v>
                </c:pt>
                <c:pt idx="17">
                  <c:v>妇科</c:v>
                </c:pt>
                <c:pt idx="18">
                  <c:v>血液科</c:v>
                </c:pt>
                <c:pt idx="19">
                  <c:v>针灸科</c:v>
                </c:pt>
                <c:pt idx="20">
                  <c:v>肝胆外科</c:v>
                </c:pt>
                <c:pt idx="21">
                  <c:v>呼吸内科</c:v>
                </c:pt>
                <c:pt idx="22">
                  <c:v>妇科妇二科合并</c:v>
                </c:pt>
                <c:pt idx="23">
                  <c:v>肛肠科</c:v>
                </c:pt>
                <c:pt idx="24">
                  <c:v>小儿骨科</c:v>
                </c:pt>
                <c:pt idx="25">
                  <c:v>皮肤科</c:v>
                </c:pt>
                <c:pt idx="26">
                  <c:v>眼科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西区重症医学科</c:v>
                </c:pt>
                <c:pt idx="30">
                  <c:v>微创骨科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中医外治中心</c:v>
                </c:pt>
                <c:pt idx="34">
                  <c:v>关节骨科</c:v>
                </c:pt>
                <c:pt idx="35">
                  <c:v>东区重症医学科</c:v>
                </c:pt>
                <c:pt idx="36">
                  <c:v>胸外科</c:v>
                </c:pt>
                <c:pt idx="37">
                  <c:v>运动损伤骨科</c:v>
                </c:pt>
                <c:pt idx="38">
                  <c:v>乳腺甲状腺外科</c:v>
                </c:pt>
                <c:pt idx="39">
                  <c:v>小儿推拿科</c:v>
                </c:pt>
                <c:pt idx="40">
                  <c:v>肾病科</c:v>
                </c:pt>
                <c:pt idx="41">
                  <c:v>消化内科</c:v>
                </c:pt>
                <c:pt idx="42">
                  <c:v>风湿病科</c:v>
                </c:pt>
                <c:pt idx="43">
                  <c:v>儿科</c:v>
                </c:pt>
                <c:pt idx="44">
                  <c:v>脾胃科消化科合并</c:v>
                </c:pt>
                <c:pt idx="45">
                  <c:v>医院</c:v>
                </c:pt>
                <c:pt idx="46">
                  <c:v>骨科</c:v>
                </c:pt>
                <c:pt idx="47">
                  <c:v>泌尿外科</c:v>
                </c:pt>
                <c:pt idx="48">
                  <c:v>心病三科</c:v>
                </c:pt>
                <c:pt idx="49">
                  <c:v>妇二科</c:v>
                </c:pt>
                <c:pt idx="50">
                  <c:v>周围血管科</c:v>
                </c:pt>
                <c:pt idx="51">
                  <c:v>肾脏内科</c:v>
                </c:pt>
                <c:pt idx="52">
                  <c:v>美容皮肤科</c:v>
                </c:pt>
                <c:pt idx="53">
                  <c:v>显微骨科</c:v>
                </c:pt>
                <c:pt idx="54">
                  <c:v>心血管内科</c:v>
                </c:pt>
                <c:pt idx="55">
                  <c:v>身心医学科</c:v>
                </c:pt>
                <c:pt idx="56">
                  <c:v>重症医学科</c:v>
                </c:pt>
                <c:pt idx="57">
                  <c:v>脑病三科</c:v>
                </c:pt>
                <c:pt idx="58">
                  <c:v>普通外科</c:v>
                </c:pt>
                <c:pt idx="59">
                  <c:v>心病四科</c:v>
                </c:pt>
                <c:pt idx="60">
                  <c:v>耳鼻喉科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98.41339792530974</c:v>
                </c:pt>
                <c:pt idx="1">
                  <c:v>96.10025781144944</c:v>
                </c:pt>
                <c:pt idx="2">
                  <c:v>95.71245254746668</c:v>
                </c:pt>
                <c:pt idx="3">
                  <c:v>90.65416713979172</c:v>
                </c:pt>
                <c:pt idx="4">
                  <c:v>90.10365767742681</c:v>
                </c:pt>
                <c:pt idx="5">
                  <c:v>88.99748478583578</c:v>
                </c:pt>
                <c:pt idx="6">
                  <c:v>88.34502809381448</c:v>
                </c:pt>
                <c:pt idx="7">
                  <c:v>86.91048426280335</c:v>
                </c:pt>
                <c:pt idx="8">
                  <c:v>85.92670649481715</c:v>
                </c:pt>
                <c:pt idx="9">
                  <c:v>84.98510615726065</c:v>
                </c:pt>
                <c:pt idx="10">
                  <c:v>82.50554429706408</c:v>
                </c:pt>
                <c:pt idx="11">
                  <c:v>82.19942077084852</c:v>
                </c:pt>
                <c:pt idx="12">
                  <c:v>81.14060048915638</c:v>
                </c:pt>
                <c:pt idx="13">
                  <c:v>77.86165851600538</c:v>
                </c:pt>
                <c:pt idx="14">
                  <c:v>75.92954124664466</c:v>
                </c:pt>
                <c:pt idx="15">
                  <c:v>74.12264831405024</c:v>
                </c:pt>
                <c:pt idx="16">
                  <c:v>73.96910006181989</c:v>
                </c:pt>
                <c:pt idx="17">
                  <c:v>72.74152006404033</c:v>
                </c:pt>
                <c:pt idx="18">
                  <c:v>70.41015842889547</c:v>
                </c:pt>
                <c:pt idx="19">
                  <c:v>67.48382861977046</c:v>
                </c:pt>
                <c:pt idx="20">
                  <c:v>67.11272824757795</c:v>
                </c:pt>
                <c:pt idx="21">
                  <c:v>66.82098711092766</c:v>
                </c:pt>
                <c:pt idx="22">
                  <c:v>64.55153381918007</c:v>
                </c:pt>
                <c:pt idx="23">
                  <c:v>64.02784112519132</c:v>
                </c:pt>
                <c:pt idx="24">
                  <c:v>62.17739720969877</c:v>
                </c:pt>
                <c:pt idx="25">
                  <c:v>53.77948714353806</c:v>
                </c:pt>
                <c:pt idx="26">
                  <c:v>53.70428266111165</c:v>
                </c:pt>
                <c:pt idx="27">
                  <c:v>52.23826607658084</c:v>
                </c:pt>
                <c:pt idx="28">
                  <c:v>51.21246332281684</c:v>
                </c:pt>
                <c:pt idx="29">
                  <c:v>50.314355837424095</c:v>
                </c:pt>
                <c:pt idx="30">
                  <c:v>49.75295293996766</c:v>
                </c:pt>
                <c:pt idx="31">
                  <c:v>49.67691905678608</c:v>
                </c:pt>
                <c:pt idx="32">
                  <c:v>48.63413297200203</c:v>
                </c:pt>
                <c:pt idx="33">
                  <c:v>45.6740018818834</c:v>
                </c:pt>
                <c:pt idx="34">
                  <c:v>43.18683018395235</c:v>
                </c:pt>
                <c:pt idx="35">
                  <c:v>39.23092471074152</c:v>
                </c:pt>
                <c:pt idx="36">
                  <c:v>37.26542812767233</c:v>
                </c:pt>
                <c:pt idx="37">
                  <c:v>37.14675265051173</c:v>
                </c:pt>
                <c:pt idx="38">
                  <c:v>34.43072637226672</c:v>
                </c:pt>
                <c:pt idx="39">
                  <c:v>32.212103524344826</c:v>
                </c:pt>
                <c:pt idx="40">
                  <c:v>32.171272039207466</c:v>
                </c:pt>
                <c:pt idx="41">
                  <c:v>31.38533963030814</c:v>
                </c:pt>
                <c:pt idx="42">
                  <c:v>31.07786700001349</c:v>
                </c:pt>
                <c:pt idx="43">
                  <c:v>30.8093206034717</c:v>
                </c:pt>
                <c:pt idx="44">
                  <c:v>30.7594264347578</c:v>
                </c:pt>
                <c:pt idx="45">
                  <c:v>30.538900996410568</c:v>
                </c:pt>
                <c:pt idx="46">
                  <c:v>28.14159954214055</c:v>
                </c:pt>
                <c:pt idx="47">
                  <c:v>26.191336434612978</c:v>
                </c:pt>
                <c:pt idx="48">
                  <c:v>24.62288163454014</c:v>
                </c:pt>
                <c:pt idx="49">
                  <c:v>22.03987380513992</c:v>
                </c:pt>
                <c:pt idx="50">
                  <c:v>21.545543244491938</c:v>
                </c:pt>
                <c:pt idx="51">
                  <c:v>18.94630854088748</c:v>
                </c:pt>
                <c:pt idx="52">
                  <c:v>14.654124252062273</c:v>
                </c:pt>
                <c:pt idx="53">
                  <c:v>11.861304747125523</c:v>
                </c:pt>
                <c:pt idx="54">
                  <c:v>10.631098692419915</c:v>
                </c:pt>
                <c:pt idx="55">
                  <c:v>10.612604557925632</c:v>
                </c:pt>
                <c:pt idx="56">
                  <c:v>10.409670943306093</c:v>
                </c:pt>
                <c:pt idx="57">
                  <c:v>6.921542990311802</c:v>
                </c:pt>
                <c:pt idx="58">
                  <c:v>6.211240210920077</c:v>
                </c:pt>
                <c:pt idx="59">
                  <c:v>5.178678232290546</c:v>
                </c:pt>
                <c:pt idx="60">
                  <c:v>1.5556839929676602</c:v>
                </c:pt>
                <c:pt idx="61">
                  <c:v>0.9266024678466156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心病四科</c:v>
                </c:pt>
                <c:pt idx="2">
                  <c:v>脾胃病科</c:v>
                </c:pt>
                <c:pt idx="3">
                  <c:v>推拿科</c:v>
                </c:pt>
                <c:pt idx="4">
                  <c:v>重症医学科</c:v>
                </c:pt>
                <c:pt idx="5">
                  <c:v>脑病一科</c:v>
                </c:pt>
                <c:pt idx="6">
                  <c:v>神经内科</c:v>
                </c:pt>
                <c:pt idx="7">
                  <c:v>小儿推拿科</c:v>
                </c:pt>
                <c:pt idx="8">
                  <c:v>老年医学科</c:v>
                </c:pt>
                <c:pt idx="9">
                  <c:v>皮肤科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脑病二科</c:v>
                </c:pt>
                <c:pt idx="13">
                  <c:v>普通外科</c:v>
                </c:pt>
                <c:pt idx="14">
                  <c:v>关节骨科</c:v>
                </c:pt>
                <c:pt idx="15">
                  <c:v>脾胃科消化科合并</c:v>
                </c:pt>
                <c:pt idx="16">
                  <c:v>肾脏内科</c:v>
                </c:pt>
                <c:pt idx="17">
                  <c:v>脊柱骨科</c:v>
                </c:pt>
                <c:pt idx="18">
                  <c:v>肝病科</c:v>
                </c:pt>
                <c:pt idx="19">
                  <c:v>神经外科</c:v>
                </c:pt>
                <c:pt idx="20">
                  <c:v>心病一科</c:v>
                </c:pt>
                <c:pt idx="21">
                  <c:v>产科</c:v>
                </c:pt>
                <c:pt idx="22">
                  <c:v>骨科</c:v>
                </c:pt>
                <c:pt idx="23">
                  <c:v>医院</c:v>
                </c:pt>
                <c:pt idx="24">
                  <c:v>血液科</c:v>
                </c:pt>
                <c:pt idx="25">
                  <c:v>中医经典科</c:v>
                </c:pt>
                <c:pt idx="26">
                  <c:v>脑病三科</c:v>
                </c:pt>
                <c:pt idx="27">
                  <c:v>西区重症医学科</c:v>
                </c:pt>
                <c:pt idx="28">
                  <c:v>心病二科</c:v>
                </c:pt>
                <c:pt idx="29">
                  <c:v>肛肠科</c:v>
                </c:pt>
                <c:pt idx="30">
                  <c:v>口腔科</c:v>
                </c:pt>
                <c:pt idx="31">
                  <c:v>肝胆外科</c:v>
                </c:pt>
                <c:pt idx="32">
                  <c:v>心病三科</c:v>
                </c:pt>
                <c:pt idx="33">
                  <c:v>身心医学科</c:v>
                </c:pt>
                <c:pt idx="34">
                  <c:v>运动损伤骨科</c:v>
                </c:pt>
                <c:pt idx="35">
                  <c:v>风湿病科</c:v>
                </c:pt>
                <c:pt idx="36">
                  <c:v>肾病科</c:v>
                </c:pt>
                <c:pt idx="37">
                  <c:v>妇科妇二科合并</c:v>
                </c:pt>
                <c:pt idx="38">
                  <c:v>儿科</c:v>
                </c:pt>
                <c:pt idx="39">
                  <c:v>周围血管科</c:v>
                </c:pt>
                <c:pt idx="40">
                  <c:v>微创骨科</c:v>
                </c:pt>
                <c:pt idx="41">
                  <c:v>心血管内科</c:v>
                </c:pt>
                <c:pt idx="42">
                  <c:v>呼吸内科</c:v>
                </c:pt>
                <c:pt idx="43">
                  <c:v>治未病中心</c:v>
                </c:pt>
                <c:pt idx="44">
                  <c:v>男科</c:v>
                </c:pt>
                <c:pt idx="45">
                  <c:v>东区肾病科</c:v>
                </c:pt>
                <c:pt idx="46">
                  <c:v>眼科</c:v>
                </c:pt>
                <c:pt idx="47">
                  <c:v>中医外治中心</c:v>
                </c:pt>
                <c:pt idx="48">
                  <c:v>肿瘤内科</c:v>
                </c:pt>
                <c:pt idx="49">
                  <c:v>内分泌科</c:v>
                </c:pt>
                <c:pt idx="50">
                  <c:v>小儿骨科</c:v>
                </c:pt>
                <c:pt idx="51">
                  <c:v>耳鼻喉科</c:v>
                </c:pt>
                <c:pt idx="52">
                  <c:v>针灸科</c:v>
                </c:pt>
                <c:pt idx="53">
                  <c:v>东区重症医学科</c:v>
                </c:pt>
                <c:pt idx="54">
                  <c:v>泌尿外科</c:v>
                </c:pt>
                <c:pt idx="55">
                  <c:v>乳腺甲状腺外科</c:v>
                </c:pt>
                <c:pt idx="56">
                  <c:v>美容皮肤科</c:v>
                </c:pt>
                <c:pt idx="57">
                  <c:v>妇科</c:v>
                </c:pt>
                <c:pt idx="58">
                  <c:v>消化内科</c:v>
                </c:pt>
                <c:pt idx="59">
                  <c:v>康复科</c:v>
                </c:pt>
                <c:pt idx="60">
                  <c:v>综合内科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99.9717445931934</c:v>
                </c:pt>
                <c:pt idx="1">
                  <c:v>99.83864521777977</c:v>
                </c:pt>
                <c:pt idx="2">
                  <c:v>98.61480359872827</c:v>
                </c:pt>
                <c:pt idx="3">
                  <c:v>95.76558656589191</c:v>
                </c:pt>
                <c:pt idx="4">
                  <c:v>92.87267999373398</c:v>
                </c:pt>
                <c:pt idx="5">
                  <c:v>90.63448447779956</c:v>
                </c:pt>
                <c:pt idx="6">
                  <c:v>90.57643440116885</c:v>
                </c:pt>
                <c:pt idx="7">
                  <c:v>87.45535369445324</c:v>
                </c:pt>
                <c:pt idx="8">
                  <c:v>84.33636660688666</c:v>
                </c:pt>
                <c:pt idx="9">
                  <c:v>83.37485835965535</c:v>
                </c:pt>
                <c:pt idx="10">
                  <c:v>81.50469785553483</c:v>
                </c:pt>
                <c:pt idx="11">
                  <c:v>79.64778226912293</c:v>
                </c:pt>
                <c:pt idx="12">
                  <c:v>78.02614571691895</c:v>
                </c:pt>
                <c:pt idx="13">
                  <c:v>76.7390336676651</c:v>
                </c:pt>
                <c:pt idx="14">
                  <c:v>74.17944461789799</c:v>
                </c:pt>
                <c:pt idx="15">
                  <c:v>72.36830142941773</c:v>
                </c:pt>
                <c:pt idx="16">
                  <c:v>71.78956972345927</c:v>
                </c:pt>
                <c:pt idx="17">
                  <c:v>71.59194923521304</c:v>
                </c:pt>
                <c:pt idx="18">
                  <c:v>68.89823722031115</c:v>
                </c:pt>
                <c:pt idx="19">
                  <c:v>68.25014486379884</c:v>
                </c:pt>
                <c:pt idx="20">
                  <c:v>64.03238838802243</c:v>
                </c:pt>
                <c:pt idx="21">
                  <c:v>63.32734605367669</c:v>
                </c:pt>
                <c:pt idx="22">
                  <c:v>62.886517025530985</c:v>
                </c:pt>
                <c:pt idx="23">
                  <c:v>59.79153758962801</c:v>
                </c:pt>
                <c:pt idx="24">
                  <c:v>59.31138430307226</c:v>
                </c:pt>
                <c:pt idx="25">
                  <c:v>58.257596517826094</c:v>
                </c:pt>
                <c:pt idx="26">
                  <c:v>54.35151376295069</c:v>
                </c:pt>
                <c:pt idx="27">
                  <c:v>53.81576935377288</c:v>
                </c:pt>
                <c:pt idx="28">
                  <c:v>53.07233238885429</c:v>
                </c:pt>
                <c:pt idx="29">
                  <c:v>48.48922395526496</c:v>
                </c:pt>
                <c:pt idx="30">
                  <c:v>46.715848277714535</c:v>
                </c:pt>
                <c:pt idx="31">
                  <c:v>46.56627399846174</c:v>
                </c:pt>
                <c:pt idx="32">
                  <c:v>42.099602724544184</c:v>
                </c:pt>
                <c:pt idx="33">
                  <c:v>40.25868210660217</c:v>
                </c:pt>
                <c:pt idx="34">
                  <c:v>38.75143653580706</c:v>
                </c:pt>
                <c:pt idx="35">
                  <c:v>37.5563290640929</c:v>
                </c:pt>
                <c:pt idx="36">
                  <c:v>35.703886213693714</c:v>
                </c:pt>
                <c:pt idx="37">
                  <c:v>34.66910737912403</c:v>
                </c:pt>
                <c:pt idx="38">
                  <c:v>34.533766632529606</c:v>
                </c:pt>
                <c:pt idx="39">
                  <c:v>31.21096611741161</c:v>
                </c:pt>
                <c:pt idx="40">
                  <c:v>29.591221533187827</c:v>
                </c:pt>
                <c:pt idx="41">
                  <c:v>28.85100266074354</c:v>
                </c:pt>
                <c:pt idx="42">
                  <c:v>27.858437941311088</c:v>
                </c:pt>
                <c:pt idx="43">
                  <c:v>27.48840974887521</c:v>
                </c:pt>
                <c:pt idx="44">
                  <c:v>26.833188124773333</c:v>
                </c:pt>
                <c:pt idx="45">
                  <c:v>26.136836212921068</c:v>
                </c:pt>
                <c:pt idx="46">
                  <c:v>23.433009043688415</c:v>
                </c:pt>
                <c:pt idx="47">
                  <c:v>23.154956903661162</c:v>
                </c:pt>
                <c:pt idx="48">
                  <c:v>19.120759551902534</c:v>
                </c:pt>
                <c:pt idx="49">
                  <c:v>18.869835276684512</c:v>
                </c:pt>
                <c:pt idx="50">
                  <c:v>18.349467112948137</c:v>
                </c:pt>
                <c:pt idx="51">
                  <c:v>17.87467549759438</c:v>
                </c:pt>
                <c:pt idx="52">
                  <c:v>17.202339451067594</c:v>
                </c:pt>
                <c:pt idx="53">
                  <c:v>16.587560424578385</c:v>
                </c:pt>
                <c:pt idx="54">
                  <c:v>13.584081945856719</c:v>
                </c:pt>
                <c:pt idx="55">
                  <c:v>13.260562304569667</c:v>
                </c:pt>
                <c:pt idx="56">
                  <c:v>12.072848790312252</c:v>
                </c:pt>
                <c:pt idx="57">
                  <c:v>7.834853753872362</c:v>
                </c:pt>
                <c:pt idx="58">
                  <c:v>7.667849967297324</c:v>
                </c:pt>
                <c:pt idx="59">
                  <c:v>5.158085452823569</c:v>
                </c:pt>
                <c:pt idx="60">
                  <c:v>4.817603379326663</c:v>
                </c:pt>
                <c:pt idx="61">
                  <c:v>1.7636267158912755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68.63838259894084</c:v>
                </c:pt>
                <c:pt idx="1">
                  <c:v>66.62191769482877</c:v>
                </c:pt>
                <c:pt idx="2">
                  <c:v>64.03922020430242</c:v>
                </c:pt>
                <c:pt idx="3">
                  <c:v>63.486666269036334</c:v>
                </c:pt>
                <c:pt idx="4">
                  <c:v>61.279858845294505</c:v>
                </c:pt>
                <c:pt idx="5">
                  <c:v>60.42041277939893</c:v>
                </c:pt>
                <c:pt idx="6">
                  <c:v>59.35139221445046</c:v>
                </c:pt>
                <c:pt idx="7">
                  <c:v>59.32175679087966</c:v>
                </c:pt>
                <c:pt idx="8">
                  <c:v>57.953922704323055</c:v>
                </c:pt>
                <c:pt idx="9">
                  <c:v>57.81297047182589</c:v>
                </c:pt>
                <c:pt idx="10">
                  <c:v>57.738007280015765</c:v>
                </c:pt>
                <c:pt idx="11">
                  <c:v>57.41673928678072</c:v>
                </c:pt>
                <c:pt idx="12">
                  <c:v>56.49607606399567</c:v>
                </c:pt>
                <c:pt idx="13">
                  <c:v>56.33852874551909</c:v>
                </c:pt>
                <c:pt idx="14">
                  <c:v>56.07806069764227</c:v>
                </c:pt>
                <c:pt idx="15">
                  <c:v>55.03865921024104</c:v>
                </c:pt>
                <c:pt idx="16">
                  <c:v>54.75611688059801</c:v>
                </c:pt>
                <c:pt idx="17">
                  <c:v>54.55712385580873</c:v>
                </c:pt>
                <c:pt idx="18">
                  <c:v>54.50489351362681</c:v>
                </c:pt>
                <c:pt idx="19">
                  <c:v>54.2819169228783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31.371157119823156</c:v>
                </c:pt>
                <c:pt idx="1">
                  <c:v>60.10604386875552</c:v>
                </c:pt>
                <c:pt idx="2">
                  <c:v>52.49944386246041</c:v>
                </c:pt>
                <c:pt idx="3">
                  <c:v>46.59107366650095</c:v>
                </c:pt>
                <c:pt idx="4">
                  <c:v>27.727760953336237</c:v>
                </c:pt>
                <c:pt idx="5">
                  <c:v>36.79532262899123</c:v>
                </c:pt>
                <c:pt idx="6">
                  <c:v>15.031237504426752</c:v>
                </c:pt>
                <c:pt idx="7">
                  <c:v>37.96387489841937</c:v>
                </c:pt>
                <c:pt idx="8">
                  <c:v>66.82540878997554</c:v>
                </c:pt>
                <c:pt idx="9">
                  <c:v>32.9286466151945</c:v>
                </c:pt>
                <c:pt idx="10">
                  <c:v>39.34904786693527</c:v>
                </c:pt>
                <c:pt idx="11">
                  <c:v>23.198981750768873</c:v>
                </c:pt>
                <c:pt idx="12">
                  <c:v>49.52240060542052</c:v>
                </c:pt>
                <c:pt idx="13">
                  <c:v>27.87769903427914</c:v>
                </c:pt>
                <c:pt idx="14">
                  <c:v>29.982286033508373</c:v>
                </c:pt>
                <c:pt idx="15">
                  <c:v>27.273406324420304</c:v>
                </c:pt>
                <c:pt idx="16">
                  <c:v>49.68942786352125</c:v>
                </c:pt>
                <c:pt idx="17">
                  <c:v>24.051516476430955</c:v>
                </c:pt>
                <c:pt idx="18">
                  <c:v>26.864539648844097</c:v>
                </c:pt>
                <c:pt idx="19">
                  <c:v>49.48813277362362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消化内科</c:v>
                </c:pt>
                <c:pt idx="2">
                  <c:v>心病四科</c:v>
                </c:pt>
                <c:pt idx="3">
                  <c:v>治未病中心</c:v>
                </c:pt>
                <c:pt idx="4">
                  <c:v>肝病科</c:v>
                </c:pt>
                <c:pt idx="5">
                  <c:v>皮肤科</c:v>
                </c:pt>
                <c:pt idx="6">
                  <c:v>耳鼻喉科</c:v>
                </c:pt>
                <c:pt idx="7">
                  <c:v>脾胃科消化科合并</c:v>
                </c:pt>
                <c:pt idx="8">
                  <c:v>美容皮肤科</c:v>
                </c:pt>
                <c:pt idx="9">
                  <c:v>东区肾病科</c:v>
                </c:pt>
                <c:pt idx="10">
                  <c:v>内分泌科</c:v>
                </c:pt>
                <c:pt idx="11">
                  <c:v>肛肠科</c:v>
                </c:pt>
                <c:pt idx="12">
                  <c:v>眼科</c:v>
                </c:pt>
                <c:pt idx="13">
                  <c:v>脑病三科</c:v>
                </c:pt>
                <c:pt idx="14">
                  <c:v>乳腺甲状腺外科</c:v>
                </c:pt>
                <c:pt idx="15">
                  <c:v>脾胃病科</c:v>
                </c:pt>
                <c:pt idx="16">
                  <c:v>妇科妇二科合并</c:v>
                </c:pt>
                <c:pt idx="17">
                  <c:v>脊柱骨科</c:v>
                </c:pt>
                <c:pt idx="18">
                  <c:v>妇科</c:v>
                </c:pt>
                <c:pt idx="19">
                  <c:v>男科</c:v>
                </c:pt>
                <c:pt idx="20">
                  <c:v>周围血管科</c:v>
                </c:pt>
                <c:pt idx="21">
                  <c:v>肾病科</c:v>
                </c:pt>
                <c:pt idx="22">
                  <c:v>推拿科</c:v>
                </c:pt>
                <c:pt idx="23">
                  <c:v>泌尿外科</c:v>
                </c:pt>
                <c:pt idx="24">
                  <c:v>儿科</c:v>
                </c:pt>
                <c:pt idx="25">
                  <c:v>骨科</c:v>
                </c:pt>
                <c:pt idx="26">
                  <c:v>运动损伤骨科</c:v>
                </c:pt>
                <c:pt idx="27">
                  <c:v>关节骨科</c:v>
                </c:pt>
                <c:pt idx="28">
                  <c:v>重症医学科</c:v>
                </c:pt>
                <c:pt idx="29">
                  <c:v>口腔科</c:v>
                </c:pt>
                <c:pt idx="30">
                  <c:v>产科</c:v>
                </c:pt>
                <c:pt idx="31">
                  <c:v>心病二科</c:v>
                </c:pt>
                <c:pt idx="32">
                  <c:v>肾脏内科</c:v>
                </c:pt>
                <c:pt idx="33">
                  <c:v>医院</c:v>
                </c:pt>
                <c:pt idx="34">
                  <c:v>神经内科</c:v>
                </c:pt>
                <c:pt idx="35">
                  <c:v>针灸科</c:v>
                </c:pt>
                <c:pt idx="36">
                  <c:v>东区重症医学科</c:v>
                </c:pt>
                <c:pt idx="37">
                  <c:v>心病一科</c:v>
                </c:pt>
                <c:pt idx="38">
                  <c:v>心病三科</c:v>
                </c:pt>
                <c:pt idx="39">
                  <c:v>神经外科</c:v>
                </c:pt>
                <c:pt idx="40">
                  <c:v>中医外治中心</c:v>
                </c:pt>
                <c:pt idx="41">
                  <c:v>微创骨科</c:v>
                </c:pt>
                <c:pt idx="42">
                  <c:v>创伤骨科</c:v>
                </c:pt>
                <c:pt idx="43">
                  <c:v>康复科</c:v>
                </c:pt>
                <c:pt idx="44">
                  <c:v>中医经典科</c:v>
                </c:pt>
                <c:pt idx="45">
                  <c:v>普通外科</c:v>
                </c:pt>
                <c:pt idx="46">
                  <c:v>西区重症医学科</c:v>
                </c:pt>
                <c:pt idx="47">
                  <c:v>肝胆外科</c:v>
                </c:pt>
                <c:pt idx="48">
                  <c:v>风湿病科</c:v>
                </c:pt>
                <c:pt idx="49">
                  <c:v>肿瘤内科</c:v>
                </c:pt>
                <c:pt idx="50">
                  <c:v>综合内科</c:v>
                </c:pt>
                <c:pt idx="51">
                  <c:v>妇二科</c:v>
                </c:pt>
                <c:pt idx="52">
                  <c:v>脑病二科</c:v>
                </c:pt>
                <c:pt idx="53">
                  <c:v>心血管内科</c:v>
                </c:pt>
                <c:pt idx="54">
                  <c:v>显微骨科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小儿骨科</c:v>
                </c:pt>
                <c:pt idx="58">
                  <c:v>血液科</c:v>
                </c:pt>
                <c:pt idx="59">
                  <c:v>老年医学科</c:v>
                </c:pt>
                <c:pt idx="60">
                  <c:v>身心医学科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96.52002668207257</c:v>
                </c:pt>
                <c:pt idx="2">
                  <c:v>91.24673710733951</c:v>
                </c:pt>
                <c:pt idx="3">
                  <c:v>90.35339172081041</c:v>
                </c:pt>
                <c:pt idx="4">
                  <c:v>90.26833734509752</c:v>
                </c:pt>
                <c:pt idx="5">
                  <c:v>89.66704882615639</c:v>
                </c:pt>
                <c:pt idx="6">
                  <c:v>87.27778213455625</c:v>
                </c:pt>
                <c:pt idx="7">
                  <c:v>84.87395396142445</c:v>
                </c:pt>
                <c:pt idx="8">
                  <c:v>84.08389227235848</c:v>
                </c:pt>
                <c:pt idx="9">
                  <c:v>81.8792769461774</c:v>
                </c:pt>
                <c:pt idx="10">
                  <c:v>79.3528503894714</c:v>
                </c:pt>
                <c:pt idx="11">
                  <c:v>79.01173362746398</c:v>
                </c:pt>
                <c:pt idx="12">
                  <c:v>76.51406704074967</c:v>
                </c:pt>
                <c:pt idx="13">
                  <c:v>75.80926137865067</c:v>
                </c:pt>
                <c:pt idx="14">
                  <c:v>73.6956983273025</c:v>
                </c:pt>
                <c:pt idx="15">
                  <c:v>72.18388726370542</c:v>
                </c:pt>
                <c:pt idx="16">
                  <c:v>71.77955910836741</c:v>
                </c:pt>
                <c:pt idx="17">
                  <c:v>71.67331275311895</c:v>
                </c:pt>
                <c:pt idx="18">
                  <c:v>64.68637326998687</c:v>
                </c:pt>
                <c:pt idx="19">
                  <c:v>61.493040476001916</c:v>
                </c:pt>
                <c:pt idx="20">
                  <c:v>60.55527027364753</c:v>
                </c:pt>
                <c:pt idx="21">
                  <c:v>60.25991174822203</c:v>
                </c:pt>
                <c:pt idx="22">
                  <c:v>54.066535643319256</c:v>
                </c:pt>
                <c:pt idx="23">
                  <c:v>53.266214047297915</c:v>
                </c:pt>
                <c:pt idx="24">
                  <c:v>53.24207542067201</c:v>
                </c:pt>
                <c:pt idx="25">
                  <c:v>52.90921833365987</c:v>
                </c:pt>
                <c:pt idx="26">
                  <c:v>50.858869162190615</c:v>
                </c:pt>
                <c:pt idx="27">
                  <c:v>47.36832674987134</c:v>
                </c:pt>
                <c:pt idx="28">
                  <c:v>46.61080785285951</c:v>
                </c:pt>
                <c:pt idx="29">
                  <c:v>46.42826672401467</c:v>
                </c:pt>
                <c:pt idx="30">
                  <c:v>40.40676158480312</c:v>
                </c:pt>
                <c:pt idx="31">
                  <c:v>35.517550925641764</c:v>
                </c:pt>
                <c:pt idx="32">
                  <c:v>33.35299889541264</c:v>
                </c:pt>
                <c:pt idx="33">
                  <c:v>33.13459744064311</c:v>
                </c:pt>
                <c:pt idx="34">
                  <c:v>32.87222556139933</c:v>
                </c:pt>
                <c:pt idx="35">
                  <c:v>32.09822071411123</c:v>
                </c:pt>
                <c:pt idx="36">
                  <c:v>31.975795658540708</c:v>
                </c:pt>
                <c:pt idx="37">
                  <c:v>30.81754109293808</c:v>
                </c:pt>
                <c:pt idx="38">
                  <c:v>27.967487343304025</c:v>
                </c:pt>
                <c:pt idx="39">
                  <c:v>23.555900921158965</c:v>
                </c:pt>
                <c:pt idx="40">
                  <c:v>23.29519382246622</c:v>
                </c:pt>
                <c:pt idx="41">
                  <c:v>21.32137578088646</c:v>
                </c:pt>
                <c:pt idx="42">
                  <c:v>21.291912756365086</c:v>
                </c:pt>
                <c:pt idx="43">
                  <c:v>20.98478811253768</c:v>
                </c:pt>
                <c:pt idx="44">
                  <c:v>20.93410156222475</c:v>
                </c:pt>
                <c:pt idx="45">
                  <c:v>20.593707774433582</c:v>
                </c:pt>
                <c:pt idx="46">
                  <c:v>19.13860719494946</c:v>
                </c:pt>
                <c:pt idx="47">
                  <c:v>17.721352167832322</c:v>
                </c:pt>
                <c:pt idx="48">
                  <c:v>17.63388431367875</c:v>
                </c:pt>
                <c:pt idx="49">
                  <c:v>17.63024411029622</c:v>
                </c:pt>
                <c:pt idx="50">
                  <c:v>17.176269523242592</c:v>
                </c:pt>
                <c:pt idx="51">
                  <c:v>16.6838680358166</c:v>
                </c:pt>
                <c:pt idx="52">
                  <c:v>13.543207085035473</c:v>
                </c:pt>
                <c:pt idx="53">
                  <c:v>13.229179397135775</c:v>
                </c:pt>
                <c:pt idx="54">
                  <c:v>9.500728480867311</c:v>
                </c:pt>
                <c:pt idx="55">
                  <c:v>9.047897299407786</c:v>
                </c:pt>
                <c:pt idx="56">
                  <c:v>9.018241992915154</c:v>
                </c:pt>
                <c:pt idx="57">
                  <c:v>8.87851274538747</c:v>
                </c:pt>
                <c:pt idx="58">
                  <c:v>7.592804803009718</c:v>
                </c:pt>
                <c:pt idx="59">
                  <c:v>1.6254219228616906</c:v>
                </c:pt>
                <c:pt idx="60">
                  <c:v>0.9393273948982416</c:v>
                </c:pt>
                <c:pt idx="61">
                  <c:v>0.8365132089134235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肿瘤内科</c:v>
                </c:pt>
                <c:pt idx="2">
                  <c:v>心病三科</c:v>
                </c:pt>
                <c:pt idx="3">
                  <c:v>乳腺甲状腺外科</c:v>
                </c:pt>
                <c:pt idx="4">
                  <c:v>小儿推拿科</c:v>
                </c:pt>
                <c:pt idx="5">
                  <c:v>口腔科</c:v>
                </c:pt>
                <c:pt idx="6">
                  <c:v>综合内科</c:v>
                </c:pt>
                <c:pt idx="7">
                  <c:v>身心医学科</c:v>
                </c:pt>
                <c:pt idx="8">
                  <c:v>耳鼻喉科</c:v>
                </c:pt>
                <c:pt idx="9">
                  <c:v>肾病科</c:v>
                </c:pt>
                <c:pt idx="10">
                  <c:v>妇科妇二科合并</c:v>
                </c:pt>
                <c:pt idx="11">
                  <c:v>心血管内科</c:v>
                </c:pt>
                <c:pt idx="12">
                  <c:v>关节骨科</c:v>
                </c:pt>
                <c:pt idx="13">
                  <c:v>肝病科</c:v>
                </c:pt>
                <c:pt idx="14">
                  <c:v>男科</c:v>
                </c:pt>
                <c:pt idx="15">
                  <c:v>小儿骨科</c:v>
                </c:pt>
                <c:pt idx="16">
                  <c:v>心病四科</c:v>
                </c:pt>
                <c:pt idx="17">
                  <c:v>治未病中心</c:v>
                </c:pt>
                <c:pt idx="18">
                  <c:v>心病一科</c:v>
                </c:pt>
                <c:pt idx="19">
                  <c:v>肛肠科</c:v>
                </c:pt>
                <c:pt idx="20">
                  <c:v>西区重症医学科</c:v>
                </c:pt>
                <c:pt idx="21">
                  <c:v>微创骨科</c:v>
                </c:pt>
                <c:pt idx="22">
                  <c:v>呼吸内科</c:v>
                </c:pt>
                <c:pt idx="23">
                  <c:v>运动损伤骨科</c:v>
                </c:pt>
                <c:pt idx="24">
                  <c:v>消化内科</c:v>
                </c:pt>
                <c:pt idx="25">
                  <c:v>脑病一科</c:v>
                </c:pt>
                <c:pt idx="26">
                  <c:v>脊柱骨科</c:v>
                </c:pt>
                <c:pt idx="27">
                  <c:v>普通外科</c:v>
                </c:pt>
                <c:pt idx="28">
                  <c:v>针灸科</c:v>
                </c:pt>
                <c:pt idx="29">
                  <c:v>东区重症医学科</c:v>
                </c:pt>
                <c:pt idx="30">
                  <c:v>医院</c:v>
                </c:pt>
                <c:pt idx="31">
                  <c:v>重症医学科</c:v>
                </c:pt>
                <c:pt idx="32">
                  <c:v>妇科</c:v>
                </c:pt>
                <c:pt idx="33">
                  <c:v>风湿病科</c:v>
                </c:pt>
                <c:pt idx="34">
                  <c:v>脾胃病科</c:v>
                </c:pt>
                <c:pt idx="35">
                  <c:v>推拿科</c:v>
                </c:pt>
                <c:pt idx="36">
                  <c:v>血液科</c:v>
                </c:pt>
                <c:pt idx="37">
                  <c:v>产科</c:v>
                </c:pt>
                <c:pt idx="38">
                  <c:v>皮肤科</c:v>
                </c:pt>
                <c:pt idx="39">
                  <c:v>胸外科</c:v>
                </c:pt>
                <c:pt idx="40">
                  <c:v>周围血管科</c:v>
                </c:pt>
                <c:pt idx="41">
                  <c:v>神经内科</c:v>
                </c:pt>
                <c:pt idx="42">
                  <c:v>儿科</c:v>
                </c:pt>
                <c:pt idx="43">
                  <c:v>创伤骨科</c:v>
                </c:pt>
                <c:pt idx="44">
                  <c:v>泌尿外科</c:v>
                </c:pt>
                <c:pt idx="45">
                  <c:v>脾胃科消化科合并</c:v>
                </c:pt>
                <c:pt idx="46">
                  <c:v>康复科</c:v>
                </c:pt>
                <c:pt idx="47">
                  <c:v>显微骨科</c:v>
                </c:pt>
                <c:pt idx="48">
                  <c:v>妇二科</c:v>
                </c:pt>
                <c:pt idx="49">
                  <c:v>内分泌科</c:v>
                </c:pt>
                <c:pt idx="50">
                  <c:v>中医外治中心</c:v>
                </c:pt>
                <c:pt idx="51">
                  <c:v>肾脏内科</c:v>
                </c:pt>
                <c:pt idx="52">
                  <c:v>神经外科</c:v>
                </c:pt>
                <c:pt idx="53">
                  <c:v>东区肾病科</c:v>
                </c:pt>
                <c:pt idx="54">
                  <c:v>老年医学科</c:v>
                </c:pt>
                <c:pt idx="55">
                  <c:v>心病二科</c:v>
                </c:pt>
                <c:pt idx="56">
                  <c:v>眼科</c:v>
                </c:pt>
                <c:pt idx="57">
                  <c:v>脑病三科</c:v>
                </c:pt>
                <c:pt idx="58">
                  <c:v>美容皮肤科</c:v>
                </c:pt>
                <c:pt idx="59">
                  <c:v>脑病二科</c:v>
                </c:pt>
                <c:pt idx="60">
                  <c:v>肝胆外科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24.31746045454723</c:v>
                </c:pt>
                <c:pt idx="2">
                  <c:v>13.34752332683149</c:v>
                </c:pt>
                <c:pt idx="3">
                  <c:v>11.450981020659398</c:v>
                </c:pt>
                <c:pt idx="4">
                  <c:v>9.326665893053436</c:v>
                </c:pt>
                <c:pt idx="5">
                  <c:v>8.56181534045771</c:v>
                </c:pt>
                <c:pt idx="6">
                  <c:v>6.955464570204454</c:v>
                </c:pt>
                <c:pt idx="7">
                  <c:v>5.788891915921472</c:v>
                </c:pt>
                <c:pt idx="8">
                  <c:v>5.203532730118216</c:v>
                </c:pt>
                <c:pt idx="9">
                  <c:v>4.854676654375232</c:v>
                </c:pt>
                <c:pt idx="10">
                  <c:v>4.000606368790002</c:v>
                </c:pt>
                <c:pt idx="11">
                  <c:v>3.8497807688391066</c:v>
                </c:pt>
                <c:pt idx="12">
                  <c:v>3.7840762876019314</c:v>
                </c:pt>
                <c:pt idx="13">
                  <c:v>3.1609368116532957</c:v>
                </c:pt>
                <c:pt idx="14">
                  <c:v>3.1421514377450666</c:v>
                </c:pt>
                <c:pt idx="15">
                  <c:v>2.0336698981296704</c:v>
                </c:pt>
                <c:pt idx="16">
                  <c:v>1.9196409481402532</c:v>
                </c:pt>
                <c:pt idx="17">
                  <c:v>1.819243016118129</c:v>
                </c:pt>
                <c:pt idx="18">
                  <c:v>1.4216387156806143</c:v>
                </c:pt>
                <c:pt idx="19">
                  <c:v>1.0890508425411272</c:v>
                </c:pt>
                <c:pt idx="20">
                  <c:v>0.9927417924175087</c:v>
                </c:pt>
                <c:pt idx="21">
                  <c:v>0.9912596857182321</c:v>
                </c:pt>
                <c:pt idx="22">
                  <c:v>0.9248859916846592</c:v>
                </c:pt>
                <c:pt idx="23">
                  <c:v>0.8871049874106633</c:v>
                </c:pt>
                <c:pt idx="24">
                  <c:v>0.8772172910413891</c:v>
                </c:pt>
                <c:pt idx="25">
                  <c:v>0.842609186289729</c:v>
                </c:pt>
                <c:pt idx="26">
                  <c:v>0.8063743694733003</c:v>
                </c:pt>
                <c:pt idx="27">
                  <c:v>0.7944540083071269</c:v>
                </c:pt>
                <c:pt idx="28">
                  <c:v>0.7498563134028456</c:v>
                </c:pt>
                <c:pt idx="29">
                  <c:v>0.7207658087144898</c:v>
                </c:pt>
                <c:pt idx="30">
                  <c:v>0.7009347469033541</c:v>
                </c:pt>
                <c:pt idx="31">
                  <c:v>0.6959865713978781</c:v>
                </c:pt>
                <c:pt idx="32">
                  <c:v>0.6634151521610826</c:v>
                </c:pt>
                <c:pt idx="33">
                  <c:v>0.6272755831664666</c:v>
                </c:pt>
                <c:pt idx="34">
                  <c:v>0.6086462863816144</c:v>
                </c:pt>
                <c:pt idx="35">
                  <c:v>0.5892157254108035</c:v>
                </c:pt>
                <c:pt idx="36">
                  <c:v>0.5751655451190208</c:v>
                </c:pt>
                <c:pt idx="37">
                  <c:v>0.5559656682120507</c:v>
                </c:pt>
                <c:pt idx="38">
                  <c:v>0.5395873333104766</c:v>
                </c:pt>
                <c:pt idx="39">
                  <c:v>0.5235951432558766</c:v>
                </c:pt>
                <c:pt idx="40">
                  <c:v>0.5096279778298288</c:v>
                </c:pt>
                <c:pt idx="41">
                  <c:v>0.5083985652498061</c:v>
                </c:pt>
                <c:pt idx="42">
                  <c:v>0.4808305670938557</c:v>
                </c:pt>
                <c:pt idx="43">
                  <c:v>0.47106104919630454</c:v>
                </c:pt>
                <c:pt idx="44">
                  <c:v>0.44962528257344564</c:v>
                </c:pt>
                <c:pt idx="45">
                  <c:v>0.4313259372619254</c:v>
                </c:pt>
                <c:pt idx="46">
                  <c:v>0.4242540725240465</c:v>
                </c:pt>
                <c:pt idx="47">
                  <c:v>0.41486469657541136</c:v>
                </c:pt>
                <c:pt idx="48">
                  <c:v>0.4129169463584627</c:v>
                </c:pt>
                <c:pt idx="49">
                  <c:v>0.4067153486558572</c:v>
                </c:pt>
                <c:pt idx="50">
                  <c:v>0.3898497882044682</c:v>
                </c:pt>
                <c:pt idx="51">
                  <c:v>0.38802169347119336</c:v>
                </c:pt>
                <c:pt idx="52">
                  <c:v>0.3845113369282032</c:v>
                </c:pt>
                <c:pt idx="53">
                  <c:v>0.38085250389779896</c:v>
                </c:pt>
                <c:pt idx="54">
                  <c:v>0.37874757159784656</c:v>
                </c:pt>
                <c:pt idx="55">
                  <c:v>0.37712471257254826</c:v>
                </c:pt>
                <c:pt idx="56">
                  <c:v>0.36807080962382704</c:v>
                </c:pt>
                <c:pt idx="57">
                  <c:v>0.3593912625046851</c:v>
                </c:pt>
                <c:pt idx="58">
                  <c:v>0.3581346505911043</c:v>
                </c:pt>
                <c:pt idx="59">
                  <c:v>0.3517057018013532</c:v>
                </c:pt>
                <c:pt idx="60">
                  <c:v>0.3470624995776977</c:v>
                </c:pt>
                <c:pt idx="61">
                  <c:v>0.34566248278512585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创伤骨科</c:v>
                </c:pt>
                <c:pt idx="2">
                  <c:v>妇二科</c:v>
                </c:pt>
                <c:pt idx="3">
                  <c:v>脑病三科</c:v>
                </c:pt>
                <c:pt idx="4">
                  <c:v>普通外科</c:v>
                </c:pt>
                <c:pt idx="5">
                  <c:v>妇科妇二科合并</c:v>
                </c:pt>
                <c:pt idx="6">
                  <c:v>康复科</c:v>
                </c:pt>
                <c:pt idx="7">
                  <c:v>中医外治中心</c:v>
                </c:pt>
                <c:pt idx="8">
                  <c:v>神经内科</c:v>
                </c:pt>
                <c:pt idx="9">
                  <c:v>老年医学科</c:v>
                </c:pt>
                <c:pt idx="10">
                  <c:v>脑病二科</c:v>
                </c:pt>
                <c:pt idx="11">
                  <c:v>肿瘤内科</c:v>
                </c:pt>
                <c:pt idx="12">
                  <c:v>神经外科</c:v>
                </c:pt>
                <c:pt idx="13">
                  <c:v>医院</c:v>
                </c:pt>
                <c:pt idx="14">
                  <c:v>微创骨科</c:v>
                </c:pt>
                <c:pt idx="15">
                  <c:v>心病三科</c:v>
                </c:pt>
                <c:pt idx="16">
                  <c:v>东区重症医学科</c:v>
                </c:pt>
                <c:pt idx="17">
                  <c:v>关节骨科</c:v>
                </c:pt>
                <c:pt idx="18">
                  <c:v>耳鼻喉科</c:v>
                </c:pt>
                <c:pt idx="19">
                  <c:v>内分泌科</c:v>
                </c:pt>
                <c:pt idx="20">
                  <c:v>消化内科</c:v>
                </c:pt>
                <c:pt idx="21">
                  <c:v>风湿病科</c:v>
                </c:pt>
                <c:pt idx="22">
                  <c:v>皮肤科</c:v>
                </c:pt>
                <c:pt idx="23">
                  <c:v>东区肾病科</c:v>
                </c:pt>
                <c:pt idx="24">
                  <c:v>产科</c:v>
                </c:pt>
                <c:pt idx="25">
                  <c:v>显微骨科</c:v>
                </c:pt>
                <c:pt idx="26">
                  <c:v>肝胆外科</c:v>
                </c:pt>
                <c:pt idx="27">
                  <c:v>心病二科</c:v>
                </c:pt>
                <c:pt idx="28">
                  <c:v>周围血管科</c:v>
                </c:pt>
                <c:pt idx="29">
                  <c:v>肝病科</c:v>
                </c:pt>
                <c:pt idx="30">
                  <c:v>美容皮肤科</c:v>
                </c:pt>
                <c:pt idx="31">
                  <c:v>脊柱骨科</c:v>
                </c:pt>
                <c:pt idx="32">
                  <c:v>妇科</c:v>
                </c:pt>
                <c:pt idx="33">
                  <c:v>胸外科</c:v>
                </c:pt>
                <c:pt idx="34">
                  <c:v>骨科</c:v>
                </c:pt>
                <c:pt idx="35">
                  <c:v>脾胃科消化科合并</c:v>
                </c:pt>
                <c:pt idx="36">
                  <c:v>小儿骨科</c:v>
                </c:pt>
                <c:pt idx="37">
                  <c:v>小儿推拿科</c:v>
                </c:pt>
                <c:pt idx="38">
                  <c:v>肾病科</c:v>
                </c:pt>
                <c:pt idx="39">
                  <c:v>呼吸内科</c:v>
                </c:pt>
                <c:pt idx="40">
                  <c:v>中医经典科</c:v>
                </c:pt>
                <c:pt idx="41">
                  <c:v>血液科</c:v>
                </c:pt>
                <c:pt idx="42">
                  <c:v>脑病一科</c:v>
                </c:pt>
                <c:pt idx="43">
                  <c:v>运动损伤骨科</c:v>
                </c:pt>
                <c:pt idx="44">
                  <c:v>肛肠科</c:v>
                </c:pt>
                <c:pt idx="45">
                  <c:v>心血管内科</c:v>
                </c:pt>
                <c:pt idx="46">
                  <c:v>心病四科</c:v>
                </c:pt>
                <c:pt idx="47">
                  <c:v>针灸科</c:v>
                </c:pt>
                <c:pt idx="48">
                  <c:v>推拿科</c:v>
                </c:pt>
                <c:pt idx="49">
                  <c:v>肾脏内科</c:v>
                </c:pt>
                <c:pt idx="50">
                  <c:v>泌尿外科</c:v>
                </c:pt>
                <c:pt idx="51">
                  <c:v>儿科</c:v>
                </c:pt>
                <c:pt idx="52">
                  <c:v>重症医学科</c:v>
                </c:pt>
                <c:pt idx="53">
                  <c:v>乳腺甲状腺外科</c:v>
                </c:pt>
                <c:pt idx="54">
                  <c:v>眼科</c:v>
                </c:pt>
                <c:pt idx="55">
                  <c:v>脾胃病科</c:v>
                </c:pt>
                <c:pt idx="56">
                  <c:v>男科</c:v>
                </c:pt>
                <c:pt idx="57">
                  <c:v>心病一科</c:v>
                </c:pt>
                <c:pt idx="58">
                  <c:v>综合内科</c:v>
                </c:pt>
                <c:pt idx="59">
                  <c:v>身心医学科</c:v>
                </c:pt>
                <c:pt idx="60">
                  <c:v>西区重症医学科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2.0459986844490468</c:v>
                </c:pt>
                <c:pt idx="2">
                  <c:v>1.5719142017609</c:v>
                </c:pt>
                <c:pt idx="3">
                  <c:v>1.5687017388341304</c:v>
                </c:pt>
                <c:pt idx="4">
                  <c:v>1.3216585449000797</c:v>
                </c:pt>
                <c:pt idx="5">
                  <c:v>1.20652654749974</c:v>
                </c:pt>
                <c:pt idx="6">
                  <c:v>1.047396104360513</c:v>
                </c:pt>
                <c:pt idx="7">
                  <c:v>0.954183680132941</c:v>
                </c:pt>
                <c:pt idx="8">
                  <c:v>0.7889343507368473</c:v>
                </c:pt>
                <c:pt idx="9">
                  <c:v>0.766992595080781</c:v>
                </c:pt>
                <c:pt idx="10">
                  <c:v>0.7583041971362176</c:v>
                </c:pt>
                <c:pt idx="11">
                  <c:v>0.6328699647884262</c:v>
                </c:pt>
                <c:pt idx="12">
                  <c:v>0.5120496063572955</c:v>
                </c:pt>
                <c:pt idx="13">
                  <c:v>0.4082197836889507</c:v>
                </c:pt>
                <c:pt idx="14">
                  <c:v>0.3674029227703831</c:v>
                </c:pt>
                <c:pt idx="15">
                  <c:v>0.3122363325300185</c:v>
                </c:pt>
                <c:pt idx="16">
                  <c:v>0.2815933962430867</c:v>
                </c:pt>
                <c:pt idx="17">
                  <c:v>0.2628868359108767</c:v>
                </c:pt>
                <c:pt idx="18">
                  <c:v>0.25657082767624384</c:v>
                </c:pt>
                <c:pt idx="19">
                  <c:v>0.23924087553843743</c:v>
                </c:pt>
                <c:pt idx="20">
                  <c:v>0.23793076313965528</c:v>
                </c:pt>
                <c:pt idx="21">
                  <c:v>0.22947361733327715</c:v>
                </c:pt>
                <c:pt idx="22">
                  <c:v>0.2132296650424432</c:v>
                </c:pt>
                <c:pt idx="23">
                  <c:v>0.2079147921698132</c:v>
                </c:pt>
                <c:pt idx="24">
                  <c:v>0.19142833937090062</c:v>
                </c:pt>
                <c:pt idx="25">
                  <c:v>0.19034178731485063</c:v>
                </c:pt>
                <c:pt idx="26">
                  <c:v>0.18779343611591368</c:v>
                </c:pt>
                <c:pt idx="27">
                  <c:v>0.18197610014500826</c:v>
                </c:pt>
                <c:pt idx="28">
                  <c:v>0.17921921853776024</c:v>
                </c:pt>
                <c:pt idx="29">
                  <c:v>0.15279331744163624</c:v>
                </c:pt>
                <c:pt idx="30">
                  <c:v>0.1503036691088186</c:v>
                </c:pt>
                <c:pt idx="31">
                  <c:v>0.14132998138929148</c:v>
                </c:pt>
                <c:pt idx="32">
                  <c:v>0.13982443111049817</c:v>
                </c:pt>
                <c:pt idx="33">
                  <c:v>0.1373372243330702</c:v>
                </c:pt>
                <c:pt idx="34">
                  <c:v>0.13682964114369572</c:v>
                </c:pt>
                <c:pt idx="35">
                  <c:v>0.1282175193453383</c:v>
                </c:pt>
                <c:pt idx="36">
                  <c:v>0.12558715032683707</c:v>
                </c:pt>
                <c:pt idx="37">
                  <c:v>0.12150778816726789</c:v>
                </c:pt>
                <c:pt idx="38">
                  <c:v>0.12113918798005571</c:v>
                </c:pt>
                <c:pt idx="39">
                  <c:v>0.12040513730018354</c:v>
                </c:pt>
                <c:pt idx="40">
                  <c:v>0.11834405805696595</c:v>
                </c:pt>
                <c:pt idx="41">
                  <c:v>0.11607365721872921</c:v>
                </c:pt>
                <c:pt idx="42">
                  <c:v>0.11535364460895296</c:v>
                </c:pt>
                <c:pt idx="43">
                  <c:v>0.1132408157268337</c:v>
                </c:pt>
                <c:pt idx="44">
                  <c:v>0.11235444077206563</c:v>
                </c:pt>
                <c:pt idx="45">
                  <c:v>0.11045676177567615</c:v>
                </c:pt>
                <c:pt idx="46">
                  <c:v>0.10604673838881071</c:v>
                </c:pt>
                <c:pt idx="47">
                  <c:v>0.10527873172612351</c:v>
                </c:pt>
                <c:pt idx="48">
                  <c:v>0.1000560165044006</c:v>
                </c:pt>
                <c:pt idx="49">
                  <c:v>0.09906956616977079</c:v>
                </c:pt>
                <c:pt idx="50">
                  <c:v>0.09667288301602293</c:v>
                </c:pt>
                <c:pt idx="51">
                  <c:v>0.09181285147115702</c:v>
                </c:pt>
                <c:pt idx="52">
                  <c:v>0.09065962478208255</c:v>
                </c:pt>
                <c:pt idx="53">
                  <c:v>0.09048092921918995</c:v>
                </c:pt>
                <c:pt idx="54">
                  <c:v>0.08828587134881427</c:v>
                </c:pt>
                <c:pt idx="55">
                  <c:v>0.0873189413651229</c:v>
                </c:pt>
                <c:pt idx="56">
                  <c:v>0.08585894143535702</c:v>
                </c:pt>
                <c:pt idx="57">
                  <c:v>0.08515967800256975</c:v>
                </c:pt>
                <c:pt idx="58">
                  <c:v>0.08401167971256322</c:v>
                </c:pt>
                <c:pt idx="59">
                  <c:v>0.08372018338338927</c:v>
                </c:pt>
                <c:pt idx="60">
                  <c:v>0.08271826756702741</c:v>
                </c:pt>
                <c:pt idx="61">
                  <c:v>0.08158528668689287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内分泌科</c:v>
                </c:pt>
                <c:pt idx="2">
                  <c:v>显微骨科</c:v>
                </c:pt>
                <c:pt idx="3">
                  <c:v>妇科</c:v>
                </c:pt>
                <c:pt idx="4">
                  <c:v>东区重症医学科</c:v>
                </c:pt>
                <c:pt idx="5">
                  <c:v>肛肠科</c:v>
                </c:pt>
                <c:pt idx="6">
                  <c:v>中医外治中心</c:v>
                </c:pt>
                <c:pt idx="7">
                  <c:v>心病二科</c:v>
                </c:pt>
                <c:pt idx="8">
                  <c:v>关节骨科</c:v>
                </c:pt>
                <c:pt idx="9">
                  <c:v>眼科</c:v>
                </c:pt>
                <c:pt idx="10">
                  <c:v>小儿推拿科</c:v>
                </c:pt>
                <c:pt idx="11">
                  <c:v>神经内科</c:v>
                </c:pt>
                <c:pt idx="12">
                  <c:v>心病一科</c:v>
                </c:pt>
                <c:pt idx="13">
                  <c:v>心血管内科</c:v>
                </c:pt>
                <c:pt idx="14">
                  <c:v>推拿科</c:v>
                </c:pt>
                <c:pt idx="15">
                  <c:v>微创骨科</c:v>
                </c:pt>
                <c:pt idx="16">
                  <c:v>综合内科</c:v>
                </c:pt>
                <c:pt idx="17">
                  <c:v>老年医学科</c:v>
                </c:pt>
                <c:pt idx="18">
                  <c:v>妇科妇二科合并</c:v>
                </c:pt>
                <c:pt idx="19">
                  <c:v>肿瘤内科</c:v>
                </c:pt>
                <c:pt idx="20">
                  <c:v>男科</c:v>
                </c:pt>
                <c:pt idx="21">
                  <c:v>心病四科</c:v>
                </c:pt>
                <c:pt idx="22">
                  <c:v>脾胃科消化科合并</c:v>
                </c:pt>
                <c:pt idx="23">
                  <c:v>普通外科</c:v>
                </c:pt>
                <c:pt idx="24">
                  <c:v>皮肤科</c:v>
                </c:pt>
                <c:pt idx="25">
                  <c:v>美容皮肤科</c:v>
                </c:pt>
                <c:pt idx="26">
                  <c:v>西区重症医学科</c:v>
                </c:pt>
                <c:pt idx="27">
                  <c:v>周围血管科</c:v>
                </c:pt>
                <c:pt idx="28">
                  <c:v>耳鼻喉科</c:v>
                </c:pt>
                <c:pt idx="29">
                  <c:v>肝胆外科</c:v>
                </c:pt>
                <c:pt idx="30">
                  <c:v>肾脏内科</c:v>
                </c:pt>
                <c:pt idx="31">
                  <c:v>胸外科</c:v>
                </c:pt>
                <c:pt idx="32">
                  <c:v>创伤骨科</c:v>
                </c:pt>
                <c:pt idx="33">
                  <c:v>小儿骨科</c:v>
                </c:pt>
                <c:pt idx="34">
                  <c:v>脑病一科</c:v>
                </c:pt>
                <c:pt idx="35">
                  <c:v>骨科</c:v>
                </c:pt>
                <c:pt idx="36">
                  <c:v>肾病科</c:v>
                </c:pt>
                <c:pt idx="37">
                  <c:v>消化内科</c:v>
                </c:pt>
                <c:pt idx="38">
                  <c:v>血液科</c:v>
                </c:pt>
                <c:pt idx="39">
                  <c:v>口腔科</c:v>
                </c:pt>
                <c:pt idx="40">
                  <c:v>脑病三科</c:v>
                </c:pt>
                <c:pt idx="41">
                  <c:v>治未病中心</c:v>
                </c:pt>
                <c:pt idx="42">
                  <c:v>重症医学科</c:v>
                </c:pt>
                <c:pt idx="43">
                  <c:v>针灸科</c:v>
                </c:pt>
                <c:pt idx="44">
                  <c:v>脊柱骨科</c:v>
                </c:pt>
                <c:pt idx="45">
                  <c:v>康复科</c:v>
                </c:pt>
                <c:pt idx="46">
                  <c:v>中医经典科</c:v>
                </c:pt>
                <c:pt idx="47">
                  <c:v>神经外科</c:v>
                </c:pt>
                <c:pt idx="48">
                  <c:v>呼吸内科</c:v>
                </c:pt>
                <c:pt idx="49">
                  <c:v>泌尿外科</c:v>
                </c:pt>
                <c:pt idx="50">
                  <c:v>肝病科</c:v>
                </c:pt>
                <c:pt idx="51">
                  <c:v>脑病二科</c:v>
                </c:pt>
                <c:pt idx="52">
                  <c:v>运动损伤骨科</c:v>
                </c:pt>
                <c:pt idx="53">
                  <c:v>产科</c:v>
                </c:pt>
                <c:pt idx="54">
                  <c:v>妇二科</c:v>
                </c:pt>
                <c:pt idx="55">
                  <c:v>脾胃病科</c:v>
                </c:pt>
                <c:pt idx="56">
                  <c:v>心病三科</c:v>
                </c:pt>
                <c:pt idx="57">
                  <c:v>东区肾病科</c:v>
                </c:pt>
                <c:pt idx="58">
                  <c:v>儿科</c:v>
                </c:pt>
                <c:pt idx="59">
                  <c:v>乳腺甲状腺外科</c:v>
                </c:pt>
                <c:pt idx="60">
                  <c:v>医院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98.20011904299416</c:v>
                </c:pt>
                <c:pt idx="2">
                  <c:v>96.408722821451</c:v>
                </c:pt>
                <c:pt idx="3">
                  <c:v>95.75477693659427</c:v>
                </c:pt>
                <c:pt idx="4">
                  <c:v>94.8469315520755</c:v>
                </c:pt>
                <c:pt idx="5">
                  <c:v>94.62201651589216</c:v>
                </c:pt>
                <c:pt idx="6">
                  <c:v>93.37690868978059</c:v>
                </c:pt>
                <c:pt idx="7">
                  <c:v>92.41454202493765</c:v>
                </c:pt>
                <c:pt idx="8">
                  <c:v>92.40255171478847</c:v>
                </c:pt>
                <c:pt idx="9">
                  <c:v>89.91906588005004</c:v>
                </c:pt>
                <c:pt idx="10">
                  <c:v>89.33455736919244</c:v>
                </c:pt>
                <c:pt idx="11">
                  <c:v>87.5313584261479</c:v>
                </c:pt>
                <c:pt idx="12">
                  <c:v>87.23527831032082</c:v>
                </c:pt>
                <c:pt idx="13">
                  <c:v>85.32470329128522</c:v>
                </c:pt>
                <c:pt idx="14">
                  <c:v>84.81608519514647</c:v>
                </c:pt>
                <c:pt idx="15">
                  <c:v>84.0631091156443</c:v>
                </c:pt>
                <c:pt idx="16">
                  <c:v>82.87692943108948</c:v>
                </c:pt>
                <c:pt idx="17">
                  <c:v>82.6408000351493</c:v>
                </c:pt>
                <c:pt idx="18">
                  <c:v>82.24944663744593</c:v>
                </c:pt>
                <c:pt idx="19">
                  <c:v>80.50319480579114</c:v>
                </c:pt>
                <c:pt idx="20">
                  <c:v>78.5815869992022</c:v>
                </c:pt>
                <c:pt idx="21">
                  <c:v>77.5902460958271</c:v>
                </c:pt>
                <c:pt idx="22">
                  <c:v>74.28927504288437</c:v>
                </c:pt>
                <c:pt idx="23">
                  <c:v>73.61282453632433</c:v>
                </c:pt>
                <c:pt idx="24">
                  <c:v>73.58170088312073</c:v>
                </c:pt>
                <c:pt idx="25">
                  <c:v>72.21711720795543</c:v>
                </c:pt>
                <c:pt idx="26">
                  <c:v>68.98640302922121</c:v>
                </c:pt>
                <c:pt idx="27">
                  <c:v>61.86187674645245</c:v>
                </c:pt>
                <c:pt idx="28">
                  <c:v>59.172620692736096</c:v>
                </c:pt>
                <c:pt idx="29">
                  <c:v>59.02095923278156</c:v>
                </c:pt>
                <c:pt idx="30">
                  <c:v>58.58163358164675</c:v>
                </c:pt>
                <c:pt idx="31">
                  <c:v>55.2450699798304</c:v>
                </c:pt>
                <c:pt idx="32">
                  <c:v>54.15480424514139</c:v>
                </c:pt>
                <c:pt idx="33">
                  <c:v>53.217571639988584</c:v>
                </c:pt>
                <c:pt idx="34">
                  <c:v>51.6430492775561</c:v>
                </c:pt>
                <c:pt idx="35">
                  <c:v>49.425977453028885</c:v>
                </c:pt>
                <c:pt idx="36">
                  <c:v>47.881739638412405</c:v>
                </c:pt>
                <c:pt idx="37">
                  <c:v>46.52024659153684</c:v>
                </c:pt>
                <c:pt idx="38">
                  <c:v>45.41261668086126</c:v>
                </c:pt>
                <c:pt idx="39">
                  <c:v>44.84472455544272</c:v>
                </c:pt>
                <c:pt idx="40">
                  <c:v>44.603735826247004</c:v>
                </c:pt>
                <c:pt idx="41">
                  <c:v>40.89418006692581</c:v>
                </c:pt>
                <c:pt idx="42">
                  <c:v>40.79566296398829</c:v>
                </c:pt>
                <c:pt idx="43">
                  <c:v>36.8511803145956</c:v>
                </c:pt>
                <c:pt idx="44">
                  <c:v>32.227384654481476</c:v>
                </c:pt>
                <c:pt idx="45">
                  <c:v>31.43769752474119</c:v>
                </c:pt>
                <c:pt idx="46">
                  <c:v>28.57707877499501</c:v>
                </c:pt>
                <c:pt idx="47">
                  <c:v>27.554442217526006</c:v>
                </c:pt>
                <c:pt idx="48">
                  <c:v>25.784664536325987</c:v>
                </c:pt>
                <c:pt idx="49">
                  <c:v>19.942327952724124</c:v>
                </c:pt>
                <c:pt idx="50">
                  <c:v>19.259523079985236</c:v>
                </c:pt>
                <c:pt idx="51">
                  <c:v>19.210102002578328</c:v>
                </c:pt>
                <c:pt idx="52">
                  <c:v>18.674738307935268</c:v>
                </c:pt>
                <c:pt idx="53">
                  <c:v>16.554719729089168</c:v>
                </c:pt>
                <c:pt idx="54">
                  <c:v>13.650571893092664</c:v>
                </c:pt>
                <c:pt idx="55">
                  <c:v>7.595579023396074</c:v>
                </c:pt>
                <c:pt idx="56">
                  <c:v>7.565100668773399</c:v>
                </c:pt>
                <c:pt idx="57">
                  <c:v>7.005066206534794</c:v>
                </c:pt>
                <c:pt idx="58">
                  <c:v>4.005006951553363</c:v>
                </c:pt>
                <c:pt idx="59">
                  <c:v>2.3829946628064764</c:v>
                </c:pt>
                <c:pt idx="60">
                  <c:v>0.9909998178623137</c:v>
                </c:pt>
                <c:pt idx="61">
                  <c:v>0.7635142160568318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肛肠科</c:v>
                </c:pt>
                <c:pt idx="2">
                  <c:v>小儿骨科</c:v>
                </c:pt>
                <c:pt idx="3">
                  <c:v>针灸科</c:v>
                </c:pt>
                <c:pt idx="4">
                  <c:v>东区肾病科</c:v>
                </c:pt>
                <c:pt idx="5">
                  <c:v>肾病科</c:v>
                </c:pt>
                <c:pt idx="6">
                  <c:v>脑病二科</c:v>
                </c:pt>
                <c:pt idx="7">
                  <c:v>心病三科</c:v>
                </c:pt>
                <c:pt idx="8">
                  <c:v>身心医学科</c:v>
                </c:pt>
                <c:pt idx="9">
                  <c:v>中医外治中心</c:v>
                </c:pt>
                <c:pt idx="10">
                  <c:v>重症医学科</c:v>
                </c:pt>
                <c:pt idx="11">
                  <c:v>妇二科</c:v>
                </c:pt>
                <c:pt idx="12">
                  <c:v>眼科</c:v>
                </c:pt>
                <c:pt idx="13">
                  <c:v>乳腺甲状腺外科</c:v>
                </c:pt>
                <c:pt idx="14">
                  <c:v>妇科妇二科合并</c:v>
                </c:pt>
                <c:pt idx="15">
                  <c:v>中医经典科</c:v>
                </c:pt>
                <c:pt idx="16">
                  <c:v>创伤骨科</c:v>
                </c:pt>
                <c:pt idx="17">
                  <c:v>运动损伤骨科</c:v>
                </c:pt>
                <c:pt idx="18">
                  <c:v>显微骨科</c:v>
                </c:pt>
                <c:pt idx="19">
                  <c:v>治未病中心</c:v>
                </c:pt>
                <c:pt idx="20">
                  <c:v>关节骨科</c:v>
                </c:pt>
                <c:pt idx="21">
                  <c:v>周围血管科</c:v>
                </c:pt>
                <c:pt idx="22">
                  <c:v>心病一科</c:v>
                </c:pt>
                <c:pt idx="23">
                  <c:v>神经外科</c:v>
                </c:pt>
                <c:pt idx="24">
                  <c:v>西区重症医学科</c:v>
                </c:pt>
                <c:pt idx="25">
                  <c:v>心血管内科</c:v>
                </c:pt>
                <c:pt idx="26">
                  <c:v>消化内科</c:v>
                </c:pt>
                <c:pt idx="27">
                  <c:v>泌尿外科</c:v>
                </c:pt>
                <c:pt idx="28">
                  <c:v>美容皮肤科</c:v>
                </c:pt>
                <c:pt idx="29">
                  <c:v>肝病科</c:v>
                </c:pt>
                <c:pt idx="30">
                  <c:v>康复科</c:v>
                </c:pt>
                <c:pt idx="31">
                  <c:v>肿瘤内科</c:v>
                </c:pt>
                <c:pt idx="32">
                  <c:v>男科</c:v>
                </c:pt>
                <c:pt idx="33">
                  <c:v>内分泌科</c:v>
                </c:pt>
                <c:pt idx="34">
                  <c:v>风湿病科</c:v>
                </c:pt>
                <c:pt idx="35">
                  <c:v>肾脏内科</c:v>
                </c:pt>
                <c:pt idx="36">
                  <c:v>微创骨科</c:v>
                </c:pt>
                <c:pt idx="37">
                  <c:v>推拿科</c:v>
                </c:pt>
                <c:pt idx="38">
                  <c:v>综合内科</c:v>
                </c:pt>
                <c:pt idx="39">
                  <c:v>脊柱骨科</c:v>
                </c:pt>
                <c:pt idx="40">
                  <c:v>妇科</c:v>
                </c:pt>
                <c:pt idx="41">
                  <c:v>普通外科</c:v>
                </c:pt>
                <c:pt idx="42">
                  <c:v>老年医学科</c:v>
                </c:pt>
                <c:pt idx="43">
                  <c:v>耳鼻喉科</c:v>
                </c:pt>
                <c:pt idx="44">
                  <c:v>脾胃科消化科合并</c:v>
                </c:pt>
                <c:pt idx="45">
                  <c:v>心病二科</c:v>
                </c:pt>
                <c:pt idx="46">
                  <c:v>医院</c:v>
                </c:pt>
                <c:pt idx="47">
                  <c:v>产科</c:v>
                </c:pt>
                <c:pt idx="48">
                  <c:v>皮肤科</c:v>
                </c:pt>
                <c:pt idx="49">
                  <c:v>胸外科</c:v>
                </c:pt>
                <c:pt idx="50">
                  <c:v>肝胆外科</c:v>
                </c:pt>
                <c:pt idx="51">
                  <c:v>口腔科</c:v>
                </c:pt>
                <c:pt idx="52">
                  <c:v>呼吸内科</c:v>
                </c:pt>
                <c:pt idx="53">
                  <c:v>心病四科</c:v>
                </c:pt>
                <c:pt idx="54">
                  <c:v>神经内科</c:v>
                </c:pt>
                <c:pt idx="55">
                  <c:v>脑病三科</c:v>
                </c:pt>
                <c:pt idx="56">
                  <c:v>东区重症医学科</c:v>
                </c:pt>
                <c:pt idx="57">
                  <c:v>儿科</c:v>
                </c:pt>
                <c:pt idx="58">
                  <c:v>血液科</c:v>
                </c:pt>
                <c:pt idx="59">
                  <c:v>小儿推拿科</c:v>
                </c:pt>
                <c:pt idx="60">
                  <c:v>脾胃病科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99.57455145642342</c:v>
                </c:pt>
                <c:pt idx="1">
                  <c:v>99.15107566500588</c:v>
                </c:pt>
                <c:pt idx="2">
                  <c:v>94.4391477496535</c:v>
                </c:pt>
                <c:pt idx="3">
                  <c:v>94.12905023276377</c:v>
                </c:pt>
                <c:pt idx="4">
                  <c:v>89.63960385957857</c:v>
                </c:pt>
                <c:pt idx="5">
                  <c:v>87.90831373023882</c:v>
                </c:pt>
                <c:pt idx="6">
                  <c:v>83.76941418128058</c:v>
                </c:pt>
                <c:pt idx="7">
                  <c:v>83.05466628413538</c:v>
                </c:pt>
                <c:pt idx="8">
                  <c:v>82.91675480094935</c:v>
                </c:pt>
                <c:pt idx="9">
                  <c:v>82.80025026901608</c:v>
                </c:pt>
                <c:pt idx="10">
                  <c:v>80.59797973948912</c:v>
                </c:pt>
                <c:pt idx="11">
                  <c:v>76.1186055368437</c:v>
                </c:pt>
                <c:pt idx="12">
                  <c:v>74.40964448108987</c:v>
                </c:pt>
                <c:pt idx="13">
                  <c:v>72.62242403526722</c:v>
                </c:pt>
                <c:pt idx="14">
                  <c:v>72.30881811092726</c:v>
                </c:pt>
                <c:pt idx="15">
                  <c:v>70.23091552183882</c:v>
                </c:pt>
                <c:pt idx="16">
                  <c:v>69.18559497225756</c:v>
                </c:pt>
                <c:pt idx="17">
                  <c:v>68.61641508491974</c:v>
                </c:pt>
                <c:pt idx="18">
                  <c:v>68.56747083788979</c:v>
                </c:pt>
                <c:pt idx="19">
                  <c:v>66.74764590912179</c:v>
                </c:pt>
                <c:pt idx="20">
                  <c:v>66.45597192078112</c:v>
                </c:pt>
                <c:pt idx="21">
                  <c:v>65.14514412083281</c:v>
                </c:pt>
                <c:pt idx="22">
                  <c:v>60.18986559475303</c:v>
                </c:pt>
                <c:pt idx="23">
                  <c:v>58.22859578947699</c:v>
                </c:pt>
                <c:pt idx="24">
                  <c:v>58.163089529695824</c:v>
                </c:pt>
                <c:pt idx="25">
                  <c:v>57.704801920732265</c:v>
                </c:pt>
                <c:pt idx="26">
                  <c:v>57.33651614149382</c:v>
                </c:pt>
                <c:pt idx="27">
                  <c:v>50.90414266093162</c:v>
                </c:pt>
                <c:pt idx="28">
                  <c:v>50.21728246905415</c:v>
                </c:pt>
                <c:pt idx="29">
                  <c:v>49.24642658666518</c:v>
                </c:pt>
                <c:pt idx="30">
                  <c:v>49.138595957233576</c:v>
                </c:pt>
                <c:pt idx="31">
                  <c:v>48.96409241436661</c:v>
                </c:pt>
                <c:pt idx="32">
                  <c:v>45.96891494084243</c:v>
                </c:pt>
                <c:pt idx="33">
                  <c:v>45.49125654272539</c:v>
                </c:pt>
                <c:pt idx="34">
                  <c:v>44.35864776494347</c:v>
                </c:pt>
                <c:pt idx="35">
                  <c:v>43.71767049125674</c:v>
                </c:pt>
                <c:pt idx="36">
                  <c:v>43.42126190715423</c:v>
                </c:pt>
                <c:pt idx="37">
                  <c:v>43.103426420365395</c:v>
                </c:pt>
                <c:pt idx="38">
                  <c:v>42.24638939306682</c:v>
                </c:pt>
                <c:pt idx="39">
                  <c:v>41.60990933476889</c:v>
                </c:pt>
                <c:pt idx="40">
                  <c:v>38.84326179267086</c:v>
                </c:pt>
                <c:pt idx="41">
                  <c:v>37.617421823582276</c:v>
                </c:pt>
                <c:pt idx="42">
                  <c:v>37.26328062744331</c:v>
                </c:pt>
                <c:pt idx="43">
                  <c:v>37.066069498663246</c:v>
                </c:pt>
                <c:pt idx="44">
                  <c:v>35.31705326331367</c:v>
                </c:pt>
                <c:pt idx="45">
                  <c:v>29.840150681942966</c:v>
                </c:pt>
                <c:pt idx="46">
                  <c:v>26.604767159011878</c:v>
                </c:pt>
                <c:pt idx="47">
                  <c:v>25.962048484715684</c:v>
                </c:pt>
                <c:pt idx="48">
                  <c:v>22.937482032783517</c:v>
                </c:pt>
                <c:pt idx="49">
                  <c:v>20.76948472420259</c:v>
                </c:pt>
                <c:pt idx="50">
                  <c:v>19.896176559706813</c:v>
                </c:pt>
                <c:pt idx="51">
                  <c:v>18.66978941818811</c:v>
                </c:pt>
                <c:pt idx="52">
                  <c:v>15.317287891261099</c:v>
                </c:pt>
                <c:pt idx="53">
                  <c:v>14.363320669853064</c:v>
                </c:pt>
                <c:pt idx="54">
                  <c:v>10.913660291114935</c:v>
                </c:pt>
                <c:pt idx="55">
                  <c:v>9.245299024373654</c:v>
                </c:pt>
                <c:pt idx="56">
                  <c:v>8.416223823183543</c:v>
                </c:pt>
                <c:pt idx="57">
                  <c:v>5.53507514945617</c:v>
                </c:pt>
                <c:pt idx="58">
                  <c:v>3.5604299205922674</c:v>
                </c:pt>
                <c:pt idx="59">
                  <c:v>1.9751399219183785</c:v>
                </c:pt>
                <c:pt idx="60">
                  <c:v>1.9664679641965277</c:v>
                </c:pt>
                <c:pt idx="61">
                  <c:v>0.4276786052669568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脑病一科</c:v>
                </c:pt>
                <c:pt idx="2">
                  <c:v>骨科</c:v>
                </c:pt>
                <c:pt idx="3">
                  <c:v>口腔科</c:v>
                </c:pt>
                <c:pt idx="4">
                  <c:v>肿瘤内科</c:v>
                </c:pt>
                <c:pt idx="5">
                  <c:v>泌尿外科</c:v>
                </c:pt>
                <c:pt idx="6">
                  <c:v>心病三科</c:v>
                </c:pt>
                <c:pt idx="7">
                  <c:v>消化内科</c:v>
                </c:pt>
                <c:pt idx="8">
                  <c:v>脾胃病科</c:v>
                </c:pt>
                <c:pt idx="9">
                  <c:v>小儿骨科</c:v>
                </c:pt>
                <c:pt idx="10">
                  <c:v>综合内科</c:v>
                </c:pt>
                <c:pt idx="11">
                  <c:v>脑病二科</c:v>
                </c:pt>
                <c:pt idx="12">
                  <c:v>眼科</c:v>
                </c:pt>
                <c:pt idx="13">
                  <c:v>重症医学科</c:v>
                </c:pt>
                <c:pt idx="14">
                  <c:v>创伤骨科</c:v>
                </c:pt>
                <c:pt idx="15">
                  <c:v>神经外科</c:v>
                </c:pt>
                <c:pt idx="16">
                  <c:v>心病一科</c:v>
                </c:pt>
                <c:pt idx="17">
                  <c:v>儿科</c:v>
                </c:pt>
                <c:pt idx="18">
                  <c:v>妇科</c:v>
                </c:pt>
                <c:pt idx="19">
                  <c:v>呼吸内科</c:v>
                </c:pt>
                <c:pt idx="20">
                  <c:v>美容皮肤科</c:v>
                </c:pt>
                <c:pt idx="21">
                  <c:v>小儿推拿科</c:v>
                </c:pt>
                <c:pt idx="22">
                  <c:v>中医经典科</c:v>
                </c:pt>
                <c:pt idx="23">
                  <c:v>心血管内科</c:v>
                </c:pt>
                <c:pt idx="24">
                  <c:v>关节骨科</c:v>
                </c:pt>
                <c:pt idx="25">
                  <c:v>显微骨科</c:v>
                </c:pt>
                <c:pt idx="26">
                  <c:v>周围血管科</c:v>
                </c:pt>
                <c:pt idx="27">
                  <c:v>脊柱骨科</c:v>
                </c:pt>
                <c:pt idx="28">
                  <c:v>产科</c:v>
                </c:pt>
                <c:pt idx="29">
                  <c:v>心病四科</c:v>
                </c:pt>
                <c:pt idx="30">
                  <c:v>中医外治中心</c:v>
                </c:pt>
                <c:pt idx="31">
                  <c:v>肾病科</c:v>
                </c:pt>
                <c:pt idx="32">
                  <c:v>血液科</c:v>
                </c:pt>
                <c:pt idx="33">
                  <c:v>男科</c:v>
                </c:pt>
                <c:pt idx="34">
                  <c:v>运动损伤骨科</c:v>
                </c:pt>
                <c:pt idx="35">
                  <c:v>脾胃科消化科合并</c:v>
                </c:pt>
                <c:pt idx="36">
                  <c:v>普通外科</c:v>
                </c:pt>
                <c:pt idx="37">
                  <c:v>乳腺甲状腺外科</c:v>
                </c:pt>
                <c:pt idx="38">
                  <c:v>肝胆外科</c:v>
                </c:pt>
                <c:pt idx="39">
                  <c:v>西区重症医学科</c:v>
                </c:pt>
                <c:pt idx="40">
                  <c:v>脑病三科</c:v>
                </c:pt>
                <c:pt idx="41">
                  <c:v>神经内科</c:v>
                </c:pt>
                <c:pt idx="42">
                  <c:v>肛肠科</c:v>
                </c:pt>
                <c:pt idx="43">
                  <c:v>康复科</c:v>
                </c:pt>
                <c:pt idx="44">
                  <c:v>针灸科</c:v>
                </c:pt>
                <c:pt idx="45">
                  <c:v>身心医学科</c:v>
                </c:pt>
                <c:pt idx="46">
                  <c:v>胸外科</c:v>
                </c:pt>
                <c:pt idx="47">
                  <c:v>微创骨科</c:v>
                </c:pt>
                <c:pt idx="48">
                  <c:v>东区重症医学科</c:v>
                </c:pt>
                <c:pt idx="49">
                  <c:v>妇科妇二科合并</c:v>
                </c:pt>
                <c:pt idx="50">
                  <c:v>皮肤科</c:v>
                </c:pt>
                <c:pt idx="51">
                  <c:v>耳鼻喉科</c:v>
                </c:pt>
                <c:pt idx="52">
                  <c:v>风湿病科</c:v>
                </c:pt>
                <c:pt idx="53">
                  <c:v>肾脏内科</c:v>
                </c:pt>
                <c:pt idx="54">
                  <c:v>肝病科</c:v>
                </c:pt>
                <c:pt idx="55">
                  <c:v>老年医学科</c:v>
                </c:pt>
                <c:pt idx="56">
                  <c:v>东区肾病科</c:v>
                </c:pt>
                <c:pt idx="57">
                  <c:v>妇二科</c:v>
                </c:pt>
                <c:pt idx="58">
                  <c:v>心病二科</c:v>
                </c:pt>
                <c:pt idx="59">
                  <c:v>治未病中心</c:v>
                </c:pt>
                <c:pt idx="60">
                  <c:v>推拿科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99.8469817072088</c:v>
                </c:pt>
                <c:pt idx="2">
                  <c:v>98.3180441671589</c:v>
                </c:pt>
                <c:pt idx="3">
                  <c:v>97.46309018065946</c:v>
                </c:pt>
                <c:pt idx="4">
                  <c:v>96.56767157286258</c:v>
                </c:pt>
                <c:pt idx="5">
                  <c:v>93.62866972073161</c:v>
                </c:pt>
                <c:pt idx="6">
                  <c:v>93.36852077910181</c:v>
                </c:pt>
                <c:pt idx="7">
                  <c:v>92.38620808075778</c:v>
                </c:pt>
                <c:pt idx="8">
                  <c:v>87.8089736210477</c:v>
                </c:pt>
                <c:pt idx="9">
                  <c:v>87.47221168252882</c:v>
                </c:pt>
                <c:pt idx="10">
                  <c:v>83.25715111686019</c:v>
                </c:pt>
                <c:pt idx="11">
                  <c:v>82.4629678666982</c:v>
                </c:pt>
                <c:pt idx="12">
                  <c:v>79.48117541248206</c:v>
                </c:pt>
                <c:pt idx="13">
                  <c:v>78.82502911252104</c:v>
                </c:pt>
                <c:pt idx="14">
                  <c:v>78.2847411912734</c:v>
                </c:pt>
                <c:pt idx="15">
                  <c:v>76.84241806304911</c:v>
                </c:pt>
                <c:pt idx="16">
                  <c:v>74.50383457128642</c:v>
                </c:pt>
                <c:pt idx="17">
                  <c:v>74.18380940348283</c:v>
                </c:pt>
                <c:pt idx="18">
                  <c:v>73.2424455920378</c:v>
                </c:pt>
                <c:pt idx="19">
                  <c:v>72.1960387034641</c:v>
                </c:pt>
                <c:pt idx="20">
                  <c:v>71.4500548819698</c:v>
                </c:pt>
                <c:pt idx="21">
                  <c:v>70.06904351269448</c:v>
                </c:pt>
                <c:pt idx="22">
                  <c:v>68.3028917444421</c:v>
                </c:pt>
                <c:pt idx="23">
                  <c:v>66.7367393995293</c:v>
                </c:pt>
                <c:pt idx="24">
                  <c:v>63.891741158572124</c:v>
                </c:pt>
                <c:pt idx="25">
                  <c:v>61.52988244540761</c:v>
                </c:pt>
                <c:pt idx="26">
                  <c:v>60.315319503415424</c:v>
                </c:pt>
                <c:pt idx="27">
                  <c:v>57.94490575336992</c:v>
                </c:pt>
                <c:pt idx="28">
                  <c:v>57.39543383972016</c:v>
                </c:pt>
                <c:pt idx="29">
                  <c:v>56.39927943963253</c:v>
                </c:pt>
                <c:pt idx="30">
                  <c:v>56.1329390786027</c:v>
                </c:pt>
                <c:pt idx="31">
                  <c:v>55.83382777161625</c:v>
                </c:pt>
                <c:pt idx="32">
                  <c:v>55.66951377146266</c:v>
                </c:pt>
                <c:pt idx="33">
                  <c:v>53.32173268123192</c:v>
                </c:pt>
                <c:pt idx="34">
                  <c:v>52.88248056886592</c:v>
                </c:pt>
                <c:pt idx="35">
                  <c:v>52.74421208624131</c:v>
                </c:pt>
                <c:pt idx="36">
                  <c:v>50.43612341365849</c:v>
                </c:pt>
                <c:pt idx="37">
                  <c:v>47.53596957883783</c:v>
                </c:pt>
                <c:pt idx="38">
                  <c:v>47.270801382275934</c:v>
                </c:pt>
                <c:pt idx="39">
                  <c:v>40.306394849108855</c:v>
                </c:pt>
                <c:pt idx="40">
                  <c:v>37.89283958904159</c:v>
                </c:pt>
                <c:pt idx="41">
                  <c:v>33.547693452241376</c:v>
                </c:pt>
                <c:pt idx="42">
                  <c:v>32.657452692965066</c:v>
                </c:pt>
                <c:pt idx="43">
                  <c:v>31.77987636260414</c:v>
                </c:pt>
                <c:pt idx="44">
                  <c:v>30.794103841661943</c:v>
                </c:pt>
                <c:pt idx="45">
                  <c:v>30.650890658635955</c:v>
                </c:pt>
                <c:pt idx="46">
                  <c:v>26.78996849344597</c:v>
                </c:pt>
                <c:pt idx="47">
                  <c:v>26.745666886498707</c:v>
                </c:pt>
                <c:pt idx="48">
                  <c:v>25.90011681532807</c:v>
                </c:pt>
                <c:pt idx="49">
                  <c:v>23.115451038549956</c:v>
                </c:pt>
                <c:pt idx="50">
                  <c:v>23.016303214157666</c:v>
                </c:pt>
                <c:pt idx="51">
                  <c:v>22.7609332970701</c:v>
                </c:pt>
                <c:pt idx="52">
                  <c:v>22.222065961583912</c:v>
                </c:pt>
                <c:pt idx="53">
                  <c:v>19.14505698081488</c:v>
                </c:pt>
                <c:pt idx="54">
                  <c:v>16.570744529164227</c:v>
                </c:pt>
                <c:pt idx="55">
                  <c:v>8.919346401362139</c:v>
                </c:pt>
                <c:pt idx="56">
                  <c:v>8.04334862573683</c:v>
                </c:pt>
                <c:pt idx="57">
                  <c:v>7.97317058364085</c:v>
                </c:pt>
                <c:pt idx="58">
                  <c:v>6.693791837695719</c:v>
                </c:pt>
                <c:pt idx="59">
                  <c:v>3.8062813660187174</c:v>
                </c:pt>
                <c:pt idx="60">
                  <c:v>3.0798282849098144</c:v>
                </c:pt>
                <c:pt idx="61">
                  <c:v>0.9847960285704286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脾胃科消化科合并</c:v>
                </c:pt>
                <c:pt idx="2">
                  <c:v>神经外科</c:v>
                </c:pt>
                <c:pt idx="3">
                  <c:v>乳腺甲状腺外科</c:v>
                </c:pt>
                <c:pt idx="4">
                  <c:v>皮肤科</c:v>
                </c:pt>
                <c:pt idx="5">
                  <c:v>身心医学科</c:v>
                </c:pt>
                <c:pt idx="6">
                  <c:v>东区肾病科</c:v>
                </c:pt>
                <c:pt idx="7">
                  <c:v>运动损伤骨科</c:v>
                </c:pt>
                <c:pt idx="8">
                  <c:v>心病二科</c:v>
                </c:pt>
                <c:pt idx="9">
                  <c:v>小儿骨科</c:v>
                </c:pt>
                <c:pt idx="10">
                  <c:v>脾胃病科</c:v>
                </c:pt>
                <c:pt idx="11">
                  <c:v>综合内科</c:v>
                </c:pt>
                <c:pt idx="12">
                  <c:v>肾脏内科</c:v>
                </c:pt>
                <c:pt idx="13">
                  <c:v>心病四科</c:v>
                </c:pt>
                <c:pt idx="14">
                  <c:v>风湿病科</c:v>
                </c:pt>
                <c:pt idx="15">
                  <c:v>创伤骨科</c:v>
                </c:pt>
                <c:pt idx="16">
                  <c:v>血液科</c:v>
                </c:pt>
                <c:pt idx="17">
                  <c:v>肾病科</c:v>
                </c:pt>
                <c:pt idx="18">
                  <c:v>妇科妇二科合并</c:v>
                </c:pt>
                <c:pt idx="19">
                  <c:v>关节骨科</c:v>
                </c:pt>
                <c:pt idx="20">
                  <c:v>治未病中心</c:v>
                </c:pt>
                <c:pt idx="21">
                  <c:v>口腔科</c:v>
                </c:pt>
                <c:pt idx="22">
                  <c:v>推拿科</c:v>
                </c:pt>
                <c:pt idx="23">
                  <c:v>眼科</c:v>
                </c:pt>
                <c:pt idx="24">
                  <c:v>耳鼻喉科</c:v>
                </c:pt>
                <c:pt idx="25">
                  <c:v>产科</c:v>
                </c:pt>
                <c:pt idx="26">
                  <c:v>普通外科</c:v>
                </c:pt>
                <c:pt idx="27">
                  <c:v>泌尿外科</c:v>
                </c:pt>
                <c:pt idx="28">
                  <c:v>骨科</c:v>
                </c:pt>
                <c:pt idx="29">
                  <c:v>老年医学科</c:v>
                </c:pt>
                <c:pt idx="30">
                  <c:v>神经内科</c:v>
                </c:pt>
                <c:pt idx="31">
                  <c:v>心血管内科</c:v>
                </c:pt>
                <c:pt idx="32">
                  <c:v>脑病一科</c:v>
                </c:pt>
                <c:pt idx="33">
                  <c:v>呼吸内科</c:v>
                </c:pt>
                <c:pt idx="34">
                  <c:v>胸外科</c:v>
                </c:pt>
                <c:pt idx="35">
                  <c:v>心病三科</c:v>
                </c:pt>
                <c:pt idx="36">
                  <c:v>微创骨科</c:v>
                </c:pt>
                <c:pt idx="37">
                  <c:v>脑病三科</c:v>
                </c:pt>
                <c:pt idx="38">
                  <c:v>医院</c:v>
                </c:pt>
                <c:pt idx="39">
                  <c:v>西区重症医学科</c:v>
                </c:pt>
                <c:pt idx="40">
                  <c:v>周围血管科</c:v>
                </c:pt>
                <c:pt idx="41">
                  <c:v>儿科</c:v>
                </c:pt>
                <c:pt idx="42">
                  <c:v>肝胆外科</c:v>
                </c:pt>
                <c:pt idx="43">
                  <c:v>肿瘤内科</c:v>
                </c:pt>
                <c:pt idx="44">
                  <c:v>中医外治中心</c:v>
                </c:pt>
                <c:pt idx="45">
                  <c:v>内分泌科</c:v>
                </c:pt>
                <c:pt idx="46">
                  <c:v>美容皮肤科</c:v>
                </c:pt>
                <c:pt idx="47">
                  <c:v>肛肠科</c:v>
                </c:pt>
                <c:pt idx="48">
                  <c:v>消化内科</c:v>
                </c:pt>
                <c:pt idx="49">
                  <c:v>小儿推拿科</c:v>
                </c:pt>
                <c:pt idx="50">
                  <c:v>心病一科</c:v>
                </c:pt>
                <c:pt idx="51">
                  <c:v>脑病二科</c:v>
                </c:pt>
                <c:pt idx="52">
                  <c:v>中医经典科</c:v>
                </c:pt>
                <c:pt idx="53">
                  <c:v>妇二科</c:v>
                </c:pt>
                <c:pt idx="54">
                  <c:v>东区重症医学科</c:v>
                </c:pt>
                <c:pt idx="55">
                  <c:v>针灸科</c:v>
                </c:pt>
                <c:pt idx="56">
                  <c:v>妇科</c:v>
                </c:pt>
                <c:pt idx="57">
                  <c:v>康复科</c:v>
                </c:pt>
                <c:pt idx="58">
                  <c:v>重症医学科</c:v>
                </c:pt>
                <c:pt idx="59">
                  <c:v>男科</c:v>
                </c:pt>
                <c:pt idx="60">
                  <c:v>显微骨科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99.96144745197374</c:v>
                </c:pt>
                <c:pt idx="2">
                  <c:v>96.84531824518471</c:v>
                </c:pt>
                <c:pt idx="3">
                  <c:v>93.72008665870233</c:v>
                </c:pt>
                <c:pt idx="4">
                  <c:v>92.03284352168124</c:v>
                </c:pt>
                <c:pt idx="5">
                  <c:v>91.12695722105165</c:v>
                </c:pt>
                <c:pt idx="6">
                  <c:v>90.81818666268761</c:v>
                </c:pt>
                <c:pt idx="7">
                  <c:v>89.7657792897307</c:v>
                </c:pt>
                <c:pt idx="8">
                  <c:v>89.36975350498021</c:v>
                </c:pt>
                <c:pt idx="9">
                  <c:v>83.68384514025313</c:v>
                </c:pt>
                <c:pt idx="10">
                  <c:v>81.31589126808701</c:v>
                </c:pt>
                <c:pt idx="11">
                  <c:v>79.84472103682667</c:v>
                </c:pt>
                <c:pt idx="12">
                  <c:v>76.71612087171042</c:v>
                </c:pt>
                <c:pt idx="13">
                  <c:v>76.46721542264433</c:v>
                </c:pt>
                <c:pt idx="14">
                  <c:v>74.91092119611841</c:v>
                </c:pt>
                <c:pt idx="15">
                  <c:v>74.67377672486012</c:v>
                </c:pt>
                <c:pt idx="16">
                  <c:v>74.2836333727276</c:v>
                </c:pt>
                <c:pt idx="17">
                  <c:v>69.81904389355248</c:v>
                </c:pt>
                <c:pt idx="18">
                  <c:v>65.78406165668407</c:v>
                </c:pt>
                <c:pt idx="19">
                  <c:v>64.59534330536901</c:v>
                </c:pt>
                <c:pt idx="20">
                  <c:v>62.138949702475465</c:v>
                </c:pt>
                <c:pt idx="21">
                  <c:v>61.885432956994755</c:v>
                </c:pt>
                <c:pt idx="22">
                  <c:v>61.616048273222845</c:v>
                </c:pt>
                <c:pt idx="23">
                  <c:v>59.526049927005324</c:v>
                </c:pt>
                <c:pt idx="24">
                  <c:v>59.353564105229125</c:v>
                </c:pt>
                <c:pt idx="25">
                  <c:v>58.37475450814444</c:v>
                </c:pt>
                <c:pt idx="26">
                  <c:v>58.12194224672335</c:v>
                </c:pt>
                <c:pt idx="27">
                  <c:v>53.77826509184656</c:v>
                </c:pt>
                <c:pt idx="28">
                  <c:v>53.417595119947485</c:v>
                </c:pt>
                <c:pt idx="29">
                  <c:v>53.24694633904288</c:v>
                </c:pt>
                <c:pt idx="30">
                  <c:v>50.94371637381308</c:v>
                </c:pt>
                <c:pt idx="31">
                  <c:v>50.06107960576388</c:v>
                </c:pt>
                <c:pt idx="32">
                  <c:v>49.33196357207004</c:v>
                </c:pt>
                <c:pt idx="33">
                  <c:v>40.909355701977496</c:v>
                </c:pt>
                <c:pt idx="34">
                  <c:v>39.62277263308448</c:v>
                </c:pt>
                <c:pt idx="35">
                  <c:v>38.595195503506815</c:v>
                </c:pt>
                <c:pt idx="36">
                  <c:v>34.36680884262848</c:v>
                </c:pt>
                <c:pt idx="37">
                  <c:v>33.40818634312406</c:v>
                </c:pt>
                <c:pt idx="38">
                  <c:v>32.89350788110628</c:v>
                </c:pt>
                <c:pt idx="39">
                  <c:v>32.75896359748867</c:v>
                </c:pt>
                <c:pt idx="40">
                  <c:v>31.866960599930128</c:v>
                </c:pt>
                <c:pt idx="41">
                  <c:v>29.563256588830615</c:v>
                </c:pt>
                <c:pt idx="42">
                  <c:v>28.160745887793514</c:v>
                </c:pt>
                <c:pt idx="43">
                  <c:v>27.59740943359348</c:v>
                </c:pt>
                <c:pt idx="44">
                  <c:v>25.338940260306344</c:v>
                </c:pt>
                <c:pt idx="45">
                  <c:v>23.50492128210561</c:v>
                </c:pt>
                <c:pt idx="46">
                  <c:v>22.02496054583694</c:v>
                </c:pt>
                <c:pt idx="47">
                  <c:v>21.116705486921923</c:v>
                </c:pt>
                <c:pt idx="48">
                  <c:v>19.62261275138726</c:v>
                </c:pt>
                <c:pt idx="49">
                  <c:v>19.152615121211365</c:v>
                </c:pt>
                <c:pt idx="50">
                  <c:v>18.433136387307936</c:v>
                </c:pt>
                <c:pt idx="51">
                  <c:v>14.082961357973787</c:v>
                </c:pt>
                <c:pt idx="52">
                  <c:v>13.475258008761633</c:v>
                </c:pt>
                <c:pt idx="53">
                  <c:v>12.051472838612531</c:v>
                </c:pt>
                <c:pt idx="54">
                  <c:v>10.792115766077357</c:v>
                </c:pt>
                <c:pt idx="55">
                  <c:v>9.66947942068156</c:v>
                </c:pt>
                <c:pt idx="56">
                  <c:v>6.66630286912775</c:v>
                </c:pt>
                <c:pt idx="57">
                  <c:v>5.215630046738514</c:v>
                </c:pt>
                <c:pt idx="58">
                  <c:v>5.091126917109394</c:v>
                </c:pt>
                <c:pt idx="59">
                  <c:v>4.692127838500139</c:v>
                </c:pt>
                <c:pt idx="60">
                  <c:v>4.42216961340677</c:v>
                </c:pt>
                <c:pt idx="61">
                  <c:v>1.3109091734473275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骨科</c:v>
                </c:pt>
                <c:pt idx="2">
                  <c:v>肝胆外科</c:v>
                </c:pt>
                <c:pt idx="3">
                  <c:v>显微骨科</c:v>
                </c:pt>
                <c:pt idx="4">
                  <c:v>西区重症医学科</c:v>
                </c:pt>
                <c:pt idx="5">
                  <c:v>儿科</c:v>
                </c:pt>
                <c:pt idx="6">
                  <c:v>肝病科</c:v>
                </c:pt>
                <c:pt idx="7">
                  <c:v>肛肠科</c:v>
                </c:pt>
                <c:pt idx="8">
                  <c:v>心血管内科</c:v>
                </c:pt>
                <c:pt idx="9">
                  <c:v>妇科妇二科合并</c:v>
                </c:pt>
                <c:pt idx="10">
                  <c:v>微创骨科</c:v>
                </c:pt>
                <c:pt idx="11">
                  <c:v>产科</c:v>
                </c:pt>
                <c:pt idx="12">
                  <c:v>创伤骨科</c:v>
                </c:pt>
                <c:pt idx="13">
                  <c:v>胸外科</c:v>
                </c:pt>
                <c:pt idx="14">
                  <c:v>心病二科</c:v>
                </c:pt>
                <c:pt idx="15">
                  <c:v>康复科</c:v>
                </c:pt>
                <c:pt idx="16">
                  <c:v>消化内科</c:v>
                </c:pt>
                <c:pt idx="17">
                  <c:v>神经外科</c:v>
                </c:pt>
                <c:pt idx="18">
                  <c:v>神经内科</c:v>
                </c:pt>
                <c:pt idx="19">
                  <c:v>身心医学科</c:v>
                </c:pt>
                <c:pt idx="20">
                  <c:v>针灸科</c:v>
                </c:pt>
                <c:pt idx="21">
                  <c:v>肾脏内科</c:v>
                </c:pt>
                <c:pt idx="22">
                  <c:v>心病三科</c:v>
                </c:pt>
                <c:pt idx="23">
                  <c:v>治未病中心</c:v>
                </c:pt>
                <c:pt idx="24">
                  <c:v>综合内科</c:v>
                </c:pt>
                <c:pt idx="25">
                  <c:v>心病一科</c:v>
                </c:pt>
                <c:pt idx="26">
                  <c:v>周围血管科</c:v>
                </c:pt>
                <c:pt idx="27">
                  <c:v>普通外科</c:v>
                </c:pt>
                <c:pt idx="28">
                  <c:v>中医经典科</c:v>
                </c:pt>
                <c:pt idx="29">
                  <c:v>脾胃病科</c:v>
                </c:pt>
                <c:pt idx="30">
                  <c:v>泌尿外科</c:v>
                </c:pt>
                <c:pt idx="31">
                  <c:v>风湿病科</c:v>
                </c:pt>
                <c:pt idx="32">
                  <c:v>重症医学科</c:v>
                </c:pt>
                <c:pt idx="33">
                  <c:v>皮肤科</c:v>
                </c:pt>
                <c:pt idx="34">
                  <c:v>肿瘤内科</c:v>
                </c:pt>
                <c:pt idx="35">
                  <c:v>美容皮肤科</c:v>
                </c:pt>
                <c:pt idx="36">
                  <c:v>耳鼻喉科</c:v>
                </c:pt>
                <c:pt idx="37">
                  <c:v>关节骨科</c:v>
                </c:pt>
                <c:pt idx="38">
                  <c:v>男科</c:v>
                </c:pt>
                <c:pt idx="39">
                  <c:v>东区重症医学科</c:v>
                </c:pt>
                <c:pt idx="40">
                  <c:v>血液科</c:v>
                </c:pt>
                <c:pt idx="41">
                  <c:v>推拿科</c:v>
                </c:pt>
                <c:pt idx="42">
                  <c:v>脑病一科</c:v>
                </c:pt>
                <c:pt idx="43">
                  <c:v>心病四科</c:v>
                </c:pt>
                <c:pt idx="44">
                  <c:v>乳腺甲状腺外科</c:v>
                </c:pt>
                <c:pt idx="45">
                  <c:v>医院</c:v>
                </c:pt>
                <c:pt idx="46">
                  <c:v>脊柱骨科</c:v>
                </c:pt>
                <c:pt idx="47">
                  <c:v>眼科</c:v>
                </c:pt>
                <c:pt idx="48">
                  <c:v>小儿骨科</c:v>
                </c:pt>
                <c:pt idx="49">
                  <c:v>脾胃科消化科合并</c:v>
                </c:pt>
                <c:pt idx="50">
                  <c:v>妇科</c:v>
                </c:pt>
                <c:pt idx="51">
                  <c:v>小儿推拿科</c:v>
                </c:pt>
                <c:pt idx="52">
                  <c:v>运动损伤骨科</c:v>
                </c:pt>
                <c:pt idx="53">
                  <c:v>脑病二科</c:v>
                </c:pt>
                <c:pt idx="54">
                  <c:v>东区肾病科</c:v>
                </c:pt>
                <c:pt idx="55">
                  <c:v>内分泌科</c:v>
                </c:pt>
                <c:pt idx="56">
                  <c:v>呼吸内科</c:v>
                </c:pt>
                <c:pt idx="57">
                  <c:v>中医外治中心</c:v>
                </c:pt>
                <c:pt idx="58">
                  <c:v>妇二科</c:v>
                </c:pt>
                <c:pt idx="59">
                  <c:v>老年医学科</c:v>
                </c:pt>
                <c:pt idx="60">
                  <c:v>脑病三科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96.33347835309611</c:v>
                </c:pt>
                <c:pt idx="1">
                  <c:v>94.9897049266492</c:v>
                </c:pt>
                <c:pt idx="2">
                  <c:v>93.45801937396811</c:v>
                </c:pt>
                <c:pt idx="3">
                  <c:v>91.66248826864425</c:v>
                </c:pt>
                <c:pt idx="4">
                  <c:v>90.36322395149865</c:v>
                </c:pt>
                <c:pt idx="5">
                  <c:v>90.03919655456096</c:v>
                </c:pt>
                <c:pt idx="6">
                  <c:v>87.76950612379122</c:v>
                </c:pt>
                <c:pt idx="7">
                  <c:v>86.18239865281623</c:v>
                </c:pt>
                <c:pt idx="8">
                  <c:v>85.7824282676427</c:v>
                </c:pt>
                <c:pt idx="9">
                  <c:v>81.8434877439868</c:v>
                </c:pt>
                <c:pt idx="10">
                  <c:v>81.79725127205172</c:v>
                </c:pt>
                <c:pt idx="11">
                  <c:v>80.72383274519606</c:v>
                </c:pt>
                <c:pt idx="12">
                  <c:v>79.09550696464088</c:v>
                </c:pt>
                <c:pt idx="13">
                  <c:v>78.95826291918398</c:v>
                </c:pt>
                <c:pt idx="14">
                  <c:v>76.86761475703459</c:v>
                </c:pt>
                <c:pt idx="15">
                  <c:v>75.10629499756038</c:v>
                </c:pt>
                <c:pt idx="16">
                  <c:v>73.05138558634951</c:v>
                </c:pt>
                <c:pt idx="17">
                  <c:v>71.64078490561148</c:v>
                </c:pt>
                <c:pt idx="18">
                  <c:v>70.99206440630581</c:v>
                </c:pt>
                <c:pt idx="19">
                  <c:v>70.97427290614986</c:v>
                </c:pt>
                <c:pt idx="20">
                  <c:v>68.88222456049084</c:v>
                </c:pt>
                <c:pt idx="21">
                  <c:v>67.41804018886752</c:v>
                </c:pt>
                <c:pt idx="22">
                  <c:v>67.18949729316253</c:v>
                </c:pt>
                <c:pt idx="23">
                  <c:v>66.67930179462742</c:v>
                </c:pt>
                <c:pt idx="24">
                  <c:v>63.5863749281248</c:v>
                </c:pt>
                <c:pt idx="25">
                  <c:v>61.41864832683381</c:v>
                </c:pt>
                <c:pt idx="26">
                  <c:v>59.748688272717644</c:v>
                </c:pt>
                <c:pt idx="27">
                  <c:v>46.761356067113155</c:v>
                </c:pt>
                <c:pt idx="28">
                  <c:v>45.69034054387684</c:v>
                </c:pt>
                <c:pt idx="29">
                  <c:v>43.317989020661706</c:v>
                </c:pt>
                <c:pt idx="30">
                  <c:v>42.42279972656784</c:v>
                </c:pt>
                <c:pt idx="31">
                  <c:v>42.35062063553836</c:v>
                </c:pt>
                <c:pt idx="32">
                  <c:v>42.02089515358749</c:v>
                </c:pt>
                <c:pt idx="33">
                  <c:v>41.080018447784816</c:v>
                </c:pt>
                <c:pt idx="34">
                  <c:v>40.91491039115469</c:v>
                </c:pt>
                <c:pt idx="35">
                  <c:v>36.35802847939995</c:v>
                </c:pt>
                <c:pt idx="36">
                  <c:v>33.65141294856764</c:v>
                </c:pt>
                <c:pt idx="37">
                  <c:v>33.33254390530209</c:v>
                </c:pt>
                <c:pt idx="38">
                  <c:v>32.343926547559846</c:v>
                </c:pt>
                <c:pt idx="39">
                  <c:v>31.577330161998574</c:v>
                </c:pt>
                <c:pt idx="40">
                  <c:v>30.33183195277811</c:v>
                </c:pt>
                <c:pt idx="41">
                  <c:v>29.750657996079745</c:v>
                </c:pt>
                <c:pt idx="42">
                  <c:v>29.039416564590525</c:v>
                </c:pt>
                <c:pt idx="43">
                  <c:v>27.926316410010642</c:v>
                </c:pt>
                <c:pt idx="44">
                  <c:v>27.466524975165775</c:v>
                </c:pt>
                <c:pt idx="45">
                  <c:v>26.808552113142103</c:v>
                </c:pt>
                <c:pt idx="46">
                  <c:v>26.10045865562187</c:v>
                </c:pt>
                <c:pt idx="47">
                  <c:v>25.42245268030916</c:v>
                </c:pt>
                <c:pt idx="48">
                  <c:v>22.49078982904922</c:v>
                </c:pt>
                <c:pt idx="49">
                  <c:v>20.628443195749256</c:v>
                </c:pt>
                <c:pt idx="50">
                  <c:v>20.091112192422077</c:v>
                </c:pt>
                <c:pt idx="51">
                  <c:v>17.042393852159286</c:v>
                </c:pt>
                <c:pt idx="52">
                  <c:v>16.365269517275305</c:v>
                </c:pt>
                <c:pt idx="53">
                  <c:v>14.22337800748219</c:v>
                </c:pt>
                <c:pt idx="54">
                  <c:v>14.216170248492332</c:v>
                </c:pt>
                <c:pt idx="55">
                  <c:v>13.490784117733057</c:v>
                </c:pt>
                <c:pt idx="56">
                  <c:v>11.342651906985314</c:v>
                </c:pt>
                <c:pt idx="57">
                  <c:v>9.949311050631193</c:v>
                </c:pt>
                <c:pt idx="58">
                  <c:v>8.477173609981726</c:v>
                </c:pt>
                <c:pt idx="59">
                  <c:v>7.24149520516395</c:v>
                </c:pt>
                <c:pt idx="60">
                  <c:v>2.7783419767074324</c:v>
                </c:pt>
                <c:pt idx="61">
                  <c:v>2.7668433760372313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68.63838259894084</c:v>
                </c:pt>
                <c:pt idx="1">
                  <c:v>66.62191769482877</c:v>
                </c:pt>
                <c:pt idx="2">
                  <c:v>64.03922020430242</c:v>
                </c:pt>
                <c:pt idx="3">
                  <c:v>63.486666269036334</c:v>
                </c:pt>
                <c:pt idx="4">
                  <c:v>61.279858845294505</c:v>
                </c:pt>
                <c:pt idx="5">
                  <c:v>60.42041277939893</c:v>
                </c:pt>
                <c:pt idx="6">
                  <c:v>59.35139221445046</c:v>
                </c:pt>
                <c:pt idx="7">
                  <c:v>59.32175679087966</c:v>
                </c:pt>
                <c:pt idx="8">
                  <c:v>57.953922704323055</c:v>
                </c:pt>
                <c:pt idx="9">
                  <c:v>57.81297047182589</c:v>
                </c:pt>
                <c:pt idx="10">
                  <c:v>57.738007280015765</c:v>
                </c:pt>
                <c:pt idx="11">
                  <c:v>57.41673928678072</c:v>
                </c:pt>
                <c:pt idx="12">
                  <c:v>56.49607606399567</c:v>
                </c:pt>
                <c:pt idx="13">
                  <c:v>56.33852874551909</c:v>
                </c:pt>
                <c:pt idx="14">
                  <c:v>56.07806069764227</c:v>
                </c:pt>
                <c:pt idx="15">
                  <c:v>55.03865921024104</c:v>
                </c:pt>
                <c:pt idx="16">
                  <c:v>54.75611688059801</c:v>
                </c:pt>
                <c:pt idx="17">
                  <c:v>54.55712385580873</c:v>
                </c:pt>
                <c:pt idx="18">
                  <c:v>54.50489351362681</c:v>
                </c:pt>
                <c:pt idx="19">
                  <c:v>54.2819169228783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38.019690596027914</c:v>
                </c:pt>
                <c:pt idx="1">
                  <c:v>45.902110789086784</c:v>
                </c:pt>
                <c:pt idx="2">
                  <c:v>27.990952775041418</c:v>
                </c:pt>
                <c:pt idx="3">
                  <c:v>24.400363739644717</c:v>
                </c:pt>
                <c:pt idx="4">
                  <c:v>34.6855323168788</c:v>
                </c:pt>
                <c:pt idx="5">
                  <c:v>38.62811763868206</c:v>
                </c:pt>
                <c:pt idx="6">
                  <c:v>40.7536944424617</c:v>
                </c:pt>
                <c:pt idx="7">
                  <c:v>22.465869482813225</c:v>
                </c:pt>
                <c:pt idx="8">
                  <c:v>22.374983543536317</c:v>
                </c:pt>
                <c:pt idx="9">
                  <c:v>35.30412611086301</c:v>
                </c:pt>
                <c:pt idx="10">
                  <c:v>50.5649318358958</c:v>
                </c:pt>
                <c:pt idx="11">
                  <c:v>34.49044623084414</c:v>
                </c:pt>
                <c:pt idx="12">
                  <c:v>30.91626535483341</c:v>
                </c:pt>
                <c:pt idx="13">
                  <c:v>37.31444064098279</c:v>
                </c:pt>
                <c:pt idx="14">
                  <c:v>36.428197664231966</c:v>
                </c:pt>
                <c:pt idx="15">
                  <c:v>42.774581651097016</c:v>
                </c:pt>
                <c:pt idx="16">
                  <c:v>41.31199082382793</c:v>
                </c:pt>
                <c:pt idx="17">
                  <c:v>37.63708289004993</c:v>
                </c:pt>
                <c:pt idx="18">
                  <c:v>40.937793096750404</c:v>
                </c:pt>
                <c:pt idx="19">
                  <c:v>27.023724743748357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肝病科</c:v>
                </c:pt>
                <c:pt idx="2">
                  <c:v>泌尿外科</c:v>
                </c:pt>
                <c:pt idx="3">
                  <c:v>推拿科</c:v>
                </c:pt>
                <c:pt idx="4">
                  <c:v>肝胆外科</c:v>
                </c:pt>
                <c:pt idx="5">
                  <c:v>神经内科</c:v>
                </c:pt>
                <c:pt idx="6">
                  <c:v>康复科</c:v>
                </c:pt>
                <c:pt idx="7">
                  <c:v>周围血管科</c:v>
                </c:pt>
                <c:pt idx="8">
                  <c:v>妇科</c:v>
                </c:pt>
                <c:pt idx="9">
                  <c:v>创伤骨科</c:v>
                </c:pt>
                <c:pt idx="10">
                  <c:v>妇二科</c:v>
                </c:pt>
                <c:pt idx="11">
                  <c:v>皮肤科</c:v>
                </c:pt>
                <c:pt idx="12">
                  <c:v>脑病一科</c:v>
                </c:pt>
                <c:pt idx="13">
                  <c:v>普通外科</c:v>
                </c:pt>
                <c:pt idx="14">
                  <c:v>心病四科</c:v>
                </c:pt>
                <c:pt idx="15">
                  <c:v>儿科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乳腺甲状腺外科</c:v>
                </c:pt>
                <c:pt idx="19">
                  <c:v>治未病中心</c:v>
                </c:pt>
                <c:pt idx="20">
                  <c:v>关节骨科</c:v>
                </c:pt>
                <c:pt idx="21">
                  <c:v>男科</c:v>
                </c:pt>
                <c:pt idx="22">
                  <c:v>脑病三科</c:v>
                </c:pt>
                <c:pt idx="23">
                  <c:v>胸外科</c:v>
                </c:pt>
                <c:pt idx="24">
                  <c:v>肾脏内科</c:v>
                </c:pt>
                <c:pt idx="25">
                  <c:v>脑病二科</c:v>
                </c:pt>
                <c:pt idx="26">
                  <c:v>美容皮肤科</c:v>
                </c:pt>
                <c:pt idx="27">
                  <c:v>内分泌科</c:v>
                </c:pt>
                <c:pt idx="28">
                  <c:v>心病三科</c:v>
                </c:pt>
                <c:pt idx="29">
                  <c:v>消化内科</c:v>
                </c:pt>
                <c:pt idx="30">
                  <c:v>神经外科</c:v>
                </c:pt>
                <c:pt idx="31">
                  <c:v>口腔科</c:v>
                </c:pt>
                <c:pt idx="32">
                  <c:v>心血管内科</c:v>
                </c:pt>
                <c:pt idx="33">
                  <c:v>小儿骨科</c:v>
                </c:pt>
                <c:pt idx="34">
                  <c:v>微创骨科</c:v>
                </c:pt>
                <c:pt idx="35">
                  <c:v>耳鼻喉科</c:v>
                </c:pt>
                <c:pt idx="36">
                  <c:v>眼科</c:v>
                </c:pt>
                <c:pt idx="37">
                  <c:v>老年医学科</c:v>
                </c:pt>
                <c:pt idx="38">
                  <c:v>风湿病科</c:v>
                </c:pt>
                <c:pt idx="39">
                  <c:v>脾胃病科</c:v>
                </c:pt>
                <c:pt idx="40">
                  <c:v>重症医学科</c:v>
                </c:pt>
                <c:pt idx="41">
                  <c:v>中医经典科</c:v>
                </c:pt>
                <c:pt idx="42">
                  <c:v>脾胃科消化科合并</c:v>
                </c:pt>
                <c:pt idx="43">
                  <c:v>身心医学科</c:v>
                </c:pt>
                <c:pt idx="44">
                  <c:v>显微骨科</c:v>
                </c:pt>
                <c:pt idx="45">
                  <c:v>血液科</c:v>
                </c:pt>
                <c:pt idx="46">
                  <c:v>肛肠科</c:v>
                </c:pt>
                <c:pt idx="47">
                  <c:v>综合内科</c:v>
                </c:pt>
                <c:pt idx="48">
                  <c:v>心病二科</c:v>
                </c:pt>
                <c:pt idx="49">
                  <c:v>呼吸内科</c:v>
                </c:pt>
                <c:pt idx="50">
                  <c:v>妇科妇二科合并</c:v>
                </c:pt>
                <c:pt idx="51">
                  <c:v>脊柱骨科</c:v>
                </c:pt>
                <c:pt idx="52">
                  <c:v>产科</c:v>
                </c:pt>
                <c:pt idx="53">
                  <c:v>骨科</c:v>
                </c:pt>
                <c:pt idx="54">
                  <c:v>肿瘤内科</c:v>
                </c:pt>
                <c:pt idx="55">
                  <c:v>东区肾病科</c:v>
                </c:pt>
                <c:pt idx="56">
                  <c:v>中医外治中心</c:v>
                </c:pt>
                <c:pt idx="57">
                  <c:v>小儿推拿科</c:v>
                </c:pt>
                <c:pt idx="58">
                  <c:v>西区重症医学科</c:v>
                </c:pt>
                <c:pt idx="59">
                  <c:v>肾病科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97.22917286324216</c:v>
                </c:pt>
                <c:pt idx="2">
                  <c:v>96.91321745773638</c:v>
                </c:pt>
                <c:pt idx="3">
                  <c:v>96.8485741408918</c:v>
                </c:pt>
                <c:pt idx="4">
                  <c:v>93.82866948663398</c:v>
                </c:pt>
                <c:pt idx="5">
                  <c:v>93.31668866201093</c:v>
                </c:pt>
                <c:pt idx="6">
                  <c:v>91.27500922168687</c:v>
                </c:pt>
                <c:pt idx="7">
                  <c:v>91.04796466501436</c:v>
                </c:pt>
                <c:pt idx="8">
                  <c:v>88.04785375981673</c:v>
                </c:pt>
                <c:pt idx="9">
                  <c:v>86.49705889909713</c:v>
                </c:pt>
                <c:pt idx="10">
                  <c:v>85.64379221112652</c:v>
                </c:pt>
                <c:pt idx="11">
                  <c:v>82.48274444701403</c:v>
                </c:pt>
                <c:pt idx="12">
                  <c:v>81.96912964786154</c:v>
                </c:pt>
                <c:pt idx="13">
                  <c:v>81.54889573141323</c:v>
                </c:pt>
                <c:pt idx="14">
                  <c:v>81.22634973929779</c:v>
                </c:pt>
                <c:pt idx="15">
                  <c:v>80.81066770779158</c:v>
                </c:pt>
                <c:pt idx="16">
                  <c:v>78.9962435515296</c:v>
                </c:pt>
                <c:pt idx="17">
                  <c:v>77.23157658028829</c:v>
                </c:pt>
                <c:pt idx="18">
                  <c:v>75.92193605437409</c:v>
                </c:pt>
                <c:pt idx="19">
                  <c:v>72.63040050192801</c:v>
                </c:pt>
                <c:pt idx="20">
                  <c:v>69.67401600074251</c:v>
                </c:pt>
                <c:pt idx="21">
                  <c:v>69.38253641538515</c:v>
                </c:pt>
                <c:pt idx="22">
                  <c:v>68.1892773931004</c:v>
                </c:pt>
                <c:pt idx="23">
                  <c:v>67.61489022864232</c:v>
                </c:pt>
                <c:pt idx="24">
                  <c:v>63.21143589108387</c:v>
                </c:pt>
                <c:pt idx="25">
                  <c:v>59.463597393244534</c:v>
                </c:pt>
                <c:pt idx="26">
                  <c:v>57.21019603968798</c:v>
                </c:pt>
                <c:pt idx="27">
                  <c:v>57.206306410370146</c:v>
                </c:pt>
                <c:pt idx="28">
                  <c:v>55.74809255930916</c:v>
                </c:pt>
                <c:pt idx="29">
                  <c:v>55.15970850641253</c:v>
                </c:pt>
                <c:pt idx="30">
                  <c:v>51.759160366891784</c:v>
                </c:pt>
                <c:pt idx="31">
                  <c:v>50.46317183287708</c:v>
                </c:pt>
                <c:pt idx="32">
                  <c:v>48.04981572233382</c:v>
                </c:pt>
                <c:pt idx="33">
                  <c:v>45.810793540740896</c:v>
                </c:pt>
                <c:pt idx="34">
                  <c:v>45.7016561122503</c:v>
                </c:pt>
                <c:pt idx="35">
                  <c:v>41.50572335927213</c:v>
                </c:pt>
                <c:pt idx="36">
                  <c:v>39.79984165371462</c:v>
                </c:pt>
                <c:pt idx="37">
                  <c:v>39.44304978547792</c:v>
                </c:pt>
                <c:pt idx="38">
                  <c:v>36.45894782167667</c:v>
                </c:pt>
                <c:pt idx="39">
                  <c:v>33.925910477283956</c:v>
                </c:pt>
                <c:pt idx="40">
                  <c:v>32.963649172540066</c:v>
                </c:pt>
                <c:pt idx="41">
                  <c:v>31.54244270349653</c:v>
                </c:pt>
                <c:pt idx="42">
                  <c:v>31.1472354521574</c:v>
                </c:pt>
                <c:pt idx="43">
                  <c:v>30.884153575790865</c:v>
                </c:pt>
                <c:pt idx="44">
                  <c:v>30.78113977664678</c:v>
                </c:pt>
                <c:pt idx="45">
                  <c:v>26.27365304619446</c:v>
                </c:pt>
                <c:pt idx="46">
                  <c:v>25.82915418779283</c:v>
                </c:pt>
                <c:pt idx="47">
                  <c:v>24.917867145592496</c:v>
                </c:pt>
                <c:pt idx="48">
                  <c:v>23.873495736889726</c:v>
                </c:pt>
                <c:pt idx="49">
                  <c:v>23.595824152844393</c:v>
                </c:pt>
                <c:pt idx="50">
                  <c:v>21.4890625558687</c:v>
                </c:pt>
                <c:pt idx="51">
                  <c:v>16.8718901129627</c:v>
                </c:pt>
                <c:pt idx="52">
                  <c:v>16.441452548018585</c:v>
                </c:pt>
                <c:pt idx="53">
                  <c:v>12.692191829826657</c:v>
                </c:pt>
                <c:pt idx="54">
                  <c:v>9.56783471168721</c:v>
                </c:pt>
                <c:pt idx="55">
                  <c:v>9.308307742425713</c:v>
                </c:pt>
                <c:pt idx="56">
                  <c:v>6.875541065067599</c:v>
                </c:pt>
                <c:pt idx="57">
                  <c:v>6.7709759893765</c:v>
                </c:pt>
                <c:pt idx="58">
                  <c:v>4.2719919507136614</c:v>
                </c:pt>
                <c:pt idx="59">
                  <c:v>3.4340049257523697</c:v>
                </c:pt>
                <c:pt idx="60">
                  <c:v>0.7935432793461319</c:v>
                </c:pt>
                <c:pt idx="61">
                  <c:v>0.3348543216652774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心病四科</c:v>
                </c:pt>
                <c:pt idx="2">
                  <c:v>康复科</c:v>
                </c:pt>
                <c:pt idx="3">
                  <c:v>心病三科</c:v>
                </c:pt>
                <c:pt idx="4">
                  <c:v>推拿科</c:v>
                </c:pt>
                <c:pt idx="5">
                  <c:v>眼科</c:v>
                </c:pt>
                <c:pt idx="6">
                  <c:v>口腔科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血液科</c:v>
                </c:pt>
                <c:pt idx="10">
                  <c:v>心血管内科</c:v>
                </c:pt>
                <c:pt idx="11">
                  <c:v>胸外科</c:v>
                </c:pt>
                <c:pt idx="12">
                  <c:v>脑病一科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治未病中心</c:v>
                </c:pt>
                <c:pt idx="16">
                  <c:v>东区重症医学科</c:v>
                </c:pt>
                <c:pt idx="17">
                  <c:v>周围血管科</c:v>
                </c:pt>
                <c:pt idx="18">
                  <c:v>肝病科</c:v>
                </c:pt>
                <c:pt idx="19">
                  <c:v>肛肠科</c:v>
                </c:pt>
                <c:pt idx="20">
                  <c:v>东区肾病科</c:v>
                </c:pt>
                <c:pt idx="21">
                  <c:v>风湿病科</c:v>
                </c:pt>
                <c:pt idx="22">
                  <c:v>肾病科</c:v>
                </c:pt>
                <c:pt idx="23">
                  <c:v>神经外科</c:v>
                </c:pt>
                <c:pt idx="24">
                  <c:v>肿瘤内科</c:v>
                </c:pt>
                <c:pt idx="25">
                  <c:v>脾胃病科</c:v>
                </c:pt>
                <c:pt idx="26">
                  <c:v>妇科</c:v>
                </c:pt>
                <c:pt idx="27">
                  <c:v>内分泌科</c:v>
                </c:pt>
                <c:pt idx="28">
                  <c:v>重症医学科</c:v>
                </c:pt>
                <c:pt idx="29">
                  <c:v>男科</c:v>
                </c:pt>
                <c:pt idx="30">
                  <c:v>神经内科</c:v>
                </c:pt>
                <c:pt idx="31">
                  <c:v>微创骨科</c:v>
                </c:pt>
                <c:pt idx="32">
                  <c:v>妇二科</c:v>
                </c:pt>
                <c:pt idx="33">
                  <c:v>呼吸内科</c:v>
                </c:pt>
                <c:pt idx="34">
                  <c:v>心病一科</c:v>
                </c:pt>
                <c:pt idx="35">
                  <c:v>关节骨科</c:v>
                </c:pt>
                <c:pt idx="36">
                  <c:v>皮肤科</c:v>
                </c:pt>
                <c:pt idx="37">
                  <c:v>中医外治中心</c:v>
                </c:pt>
                <c:pt idx="38">
                  <c:v>小儿骨科</c:v>
                </c:pt>
                <c:pt idx="39">
                  <c:v>美容皮肤科</c:v>
                </c:pt>
                <c:pt idx="40">
                  <c:v>脾胃科消化科合并</c:v>
                </c:pt>
                <c:pt idx="41">
                  <c:v>显微骨科</c:v>
                </c:pt>
                <c:pt idx="42">
                  <c:v>心病二科</c:v>
                </c:pt>
                <c:pt idx="43">
                  <c:v>泌尿外科</c:v>
                </c:pt>
                <c:pt idx="44">
                  <c:v>医院</c:v>
                </c:pt>
                <c:pt idx="45">
                  <c:v>综合内科</c:v>
                </c:pt>
                <c:pt idx="46">
                  <c:v>西区重症医学科</c:v>
                </c:pt>
                <c:pt idx="47">
                  <c:v>妇科妇二科合并</c:v>
                </c:pt>
                <c:pt idx="48">
                  <c:v>运动损伤骨科</c:v>
                </c:pt>
                <c:pt idx="49">
                  <c:v>骨科</c:v>
                </c:pt>
                <c:pt idx="50">
                  <c:v>脊柱骨科</c:v>
                </c:pt>
                <c:pt idx="51">
                  <c:v>老年医学科</c:v>
                </c:pt>
                <c:pt idx="52">
                  <c:v>儿科</c:v>
                </c:pt>
                <c:pt idx="53">
                  <c:v>肝胆外科</c:v>
                </c:pt>
                <c:pt idx="54">
                  <c:v>小儿推拿科</c:v>
                </c:pt>
                <c:pt idx="55">
                  <c:v>肾脏内科</c:v>
                </c:pt>
                <c:pt idx="56">
                  <c:v>耳鼻喉科</c:v>
                </c:pt>
                <c:pt idx="57">
                  <c:v>乳腺甲状腺外科</c:v>
                </c:pt>
                <c:pt idx="58">
                  <c:v>身心医学科</c:v>
                </c:pt>
                <c:pt idx="59">
                  <c:v>脑病三科</c:v>
                </c:pt>
                <c:pt idx="60">
                  <c:v>针灸科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99.1318912699844</c:v>
                </c:pt>
                <c:pt idx="2">
                  <c:v>97.57254545928363</c:v>
                </c:pt>
                <c:pt idx="3">
                  <c:v>97.2553842580744</c:v>
                </c:pt>
                <c:pt idx="4">
                  <c:v>96.85910118065432</c:v>
                </c:pt>
                <c:pt idx="5">
                  <c:v>93.67205320648479</c:v>
                </c:pt>
                <c:pt idx="6">
                  <c:v>93.18054617110656</c:v>
                </c:pt>
                <c:pt idx="7">
                  <c:v>92.68426068173306</c:v>
                </c:pt>
                <c:pt idx="8">
                  <c:v>89.72983249950423</c:v>
                </c:pt>
                <c:pt idx="9">
                  <c:v>89.34460180061744</c:v>
                </c:pt>
                <c:pt idx="10">
                  <c:v>88.21479250541768</c:v>
                </c:pt>
                <c:pt idx="11">
                  <c:v>87.10582434789532</c:v>
                </c:pt>
                <c:pt idx="12">
                  <c:v>82.66210886218728</c:v>
                </c:pt>
                <c:pt idx="13">
                  <c:v>82.63115301921125</c:v>
                </c:pt>
                <c:pt idx="14">
                  <c:v>82.45194707578312</c:v>
                </c:pt>
                <c:pt idx="15">
                  <c:v>81.8577779236071</c:v>
                </c:pt>
                <c:pt idx="16">
                  <c:v>80.74129189375662</c:v>
                </c:pt>
                <c:pt idx="17">
                  <c:v>79.8021212495904</c:v>
                </c:pt>
                <c:pt idx="18">
                  <c:v>75.0121126700272</c:v>
                </c:pt>
                <c:pt idx="19">
                  <c:v>74.56822070687555</c:v>
                </c:pt>
                <c:pt idx="20">
                  <c:v>73.57953820853291</c:v>
                </c:pt>
                <c:pt idx="21">
                  <c:v>73.10541062198885</c:v>
                </c:pt>
                <c:pt idx="22">
                  <c:v>71.02363000828365</c:v>
                </c:pt>
                <c:pt idx="23">
                  <c:v>65.4276122162498</c:v>
                </c:pt>
                <c:pt idx="24">
                  <c:v>64.91881011700936</c:v>
                </c:pt>
                <c:pt idx="25">
                  <c:v>62.88376663447557</c:v>
                </c:pt>
                <c:pt idx="26">
                  <c:v>61.10171889074979</c:v>
                </c:pt>
                <c:pt idx="27">
                  <c:v>60.59853876648236</c:v>
                </c:pt>
                <c:pt idx="28">
                  <c:v>59.77892824834563</c:v>
                </c:pt>
                <c:pt idx="29">
                  <c:v>58.242003976037914</c:v>
                </c:pt>
                <c:pt idx="30">
                  <c:v>56.0987980014675</c:v>
                </c:pt>
                <c:pt idx="31">
                  <c:v>49.7592912447496</c:v>
                </c:pt>
                <c:pt idx="32">
                  <c:v>46.8035603346622</c:v>
                </c:pt>
                <c:pt idx="33">
                  <c:v>45.29055706959238</c:v>
                </c:pt>
                <c:pt idx="34">
                  <c:v>44.16113876733608</c:v>
                </c:pt>
                <c:pt idx="35">
                  <c:v>40.06894020546901</c:v>
                </c:pt>
                <c:pt idx="36">
                  <c:v>38.21795297802204</c:v>
                </c:pt>
                <c:pt idx="37">
                  <c:v>37.67737288650215</c:v>
                </c:pt>
                <c:pt idx="38">
                  <c:v>37.54369218123692</c:v>
                </c:pt>
                <c:pt idx="39">
                  <c:v>37.03854384456414</c:v>
                </c:pt>
                <c:pt idx="40">
                  <c:v>35.53111239990362</c:v>
                </c:pt>
                <c:pt idx="41">
                  <c:v>35.00304420105314</c:v>
                </c:pt>
                <c:pt idx="42">
                  <c:v>34.10036736594561</c:v>
                </c:pt>
                <c:pt idx="43">
                  <c:v>34.03031737842877</c:v>
                </c:pt>
                <c:pt idx="44">
                  <c:v>34.01932127925385</c:v>
                </c:pt>
                <c:pt idx="45">
                  <c:v>33.173546020132854</c:v>
                </c:pt>
                <c:pt idx="46">
                  <c:v>31.997720886617167</c:v>
                </c:pt>
                <c:pt idx="47">
                  <c:v>31.19710478989893</c:v>
                </c:pt>
                <c:pt idx="48">
                  <c:v>30.651192524339514</c:v>
                </c:pt>
                <c:pt idx="49">
                  <c:v>25.41240240455156</c:v>
                </c:pt>
                <c:pt idx="50">
                  <c:v>24.797962407863203</c:v>
                </c:pt>
                <c:pt idx="51">
                  <c:v>23.389760929702796</c:v>
                </c:pt>
                <c:pt idx="52">
                  <c:v>23.270315845708907</c:v>
                </c:pt>
                <c:pt idx="53">
                  <c:v>23.115118612171592</c:v>
                </c:pt>
                <c:pt idx="54">
                  <c:v>20.025869631938143</c:v>
                </c:pt>
                <c:pt idx="55">
                  <c:v>17.034647409203142</c:v>
                </c:pt>
                <c:pt idx="56">
                  <c:v>10.16570525806379</c:v>
                </c:pt>
                <c:pt idx="57">
                  <c:v>7.3954707169499905</c:v>
                </c:pt>
                <c:pt idx="58">
                  <c:v>5.1895413700280075</c:v>
                </c:pt>
                <c:pt idx="59">
                  <c:v>4.220536523621038</c:v>
                </c:pt>
                <c:pt idx="60">
                  <c:v>2.8368263803870293</c:v>
                </c:pt>
                <c:pt idx="61">
                  <c:v>0.477399213991775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肾脏内科</c:v>
                </c:pt>
                <c:pt idx="2">
                  <c:v>男科</c:v>
                </c:pt>
                <c:pt idx="3">
                  <c:v>脊柱骨科</c:v>
                </c:pt>
                <c:pt idx="4">
                  <c:v>心血管内科</c:v>
                </c:pt>
                <c:pt idx="5">
                  <c:v>小儿骨科</c:v>
                </c:pt>
                <c:pt idx="6">
                  <c:v>微创骨科</c:v>
                </c:pt>
                <c:pt idx="7">
                  <c:v>神经内科</c:v>
                </c:pt>
                <c:pt idx="8">
                  <c:v>身心医学科</c:v>
                </c:pt>
                <c:pt idx="9">
                  <c:v>皮肤科</c:v>
                </c:pt>
                <c:pt idx="10">
                  <c:v>康复科</c:v>
                </c:pt>
                <c:pt idx="11">
                  <c:v>普通外科</c:v>
                </c:pt>
                <c:pt idx="12">
                  <c:v>脑病二科</c:v>
                </c:pt>
                <c:pt idx="13">
                  <c:v>肝胆外科</c:v>
                </c:pt>
                <c:pt idx="14">
                  <c:v>运动损伤骨科</c:v>
                </c:pt>
                <c:pt idx="15">
                  <c:v>重症医学科</c:v>
                </c:pt>
                <c:pt idx="16">
                  <c:v>泌尿外科</c:v>
                </c:pt>
                <c:pt idx="17">
                  <c:v>肿瘤内科</c:v>
                </c:pt>
                <c:pt idx="18">
                  <c:v>西区重症医学科</c:v>
                </c:pt>
                <c:pt idx="19">
                  <c:v>血液科</c:v>
                </c:pt>
                <c:pt idx="20">
                  <c:v>消化内科</c:v>
                </c:pt>
                <c:pt idx="21">
                  <c:v>周围血管科</c:v>
                </c:pt>
                <c:pt idx="22">
                  <c:v>心病三科</c:v>
                </c:pt>
                <c:pt idx="23">
                  <c:v>心病四科</c:v>
                </c:pt>
                <c:pt idx="24">
                  <c:v>妇科妇二科合并</c:v>
                </c:pt>
                <c:pt idx="25">
                  <c:v>胸外科</c:v>
                </c:pt>
                <c:pt idx="26">
                  <c:v>神经外科</c:v>
                </c:pt>
                <c:pt idx="27">
                  <c:v>脑病一科</c:v>
                </c:pt>
                <c:pt idx="28">
                  <c:v>关节骨科</c:v>
                </c:pt>
                <c:pt idx="29">
                  <c:v>肛肠科</c:v>
                </c:pt>
                <c:pt idx="30">
                  <c:v>东区肾病科</c:v>
                </c:pt>
                <c:pt idx="31">
                  <c:v>治未病中心</c:v>
                </c:pt>
                <c:pt idx="32">
                  <c:v>乳腺甲状腺外科</c:v>
                </c:pt>
                <c:pt idx="33">
                  <c:v>中医经典科</c:v>
                </c:pt>
                <c:pt idx="34">
                  <c:v>骨科</c:v>
                </c:pt>
                <c:pt idx="35">
                  <c:v>风湿病科</c:v>
                </c:pt>
                <c:pt idx="36">
                  <c:v>口腔科</c:v>
                </c:pt>
                <c:pt idx="37">
                  <c:v>老年医学科</c:v>
                </c:pt>
                <c:pt idx="38">
                  <c:v>眼科</c:v>
                </c:pt>
                <c:pt idx="39">
                  <c:v>心病二科</c:v>
                </c:pt>
                <c:pt idx="40">
                  <c:v>妇二科</c:v>
                </c:pt>
                <c:pt idx="41">
                  <c:v>综合内科</c:v>
                </c:pt>
                <c:pt idx="42">
                  <c:v>产科</c:v>
                </c:pt>
                <c:pt idx="43">
                  <c:v>肾病科</c:v>
                </c:pt>
                <c:pt idx="44">
                  <c:v>呼吸内科</c:v>
                </c:pt>
                <c:pt idx="45">
                  <c:v>儿科</c:v>
                </c:pt>
                <c:pt idx="46">
                  <c:v>小儿推拿科</c:v>
                </c:pt>
                <c:pt idx="47">
                  <c:v>医院</c:v>
                </c:pt>
                <c:pt idx="48">
                  <c:v>妇科</c:v>
                </c:pt>
                <c:pt idx="49">
                  <c:v>美容皮肤科</c:v>
                </c:pt>
                <c:pt idx="50">
                  <c:v>耳鼻喉科</c:v>
                </c:pt>
                <c:pt idx="51">
                  <c:v>推拿科</c:v>
                </c:pt>
                <c:pt idx="52">
                  <c:v>脾胃科消化科合并</c:v>
                </c:pt>
                <c:pt idx="53">
                  <c:v>心病一科</c:v>
                </c:pt>
                <c:pt idx="54">
                  <c:v>肝病科</c:v>
                </c:pt>
                <c:pt idx="55">
                  <c:v>针灸科</c:v>
                </c:pt>
                <c:pt idx="56">
                  <c:v>脾胃病科</c:v>
                </c:pt>
                <c:pt idx="57">
                  <c:v>脑病三科</c:v>
                </c:pt>
                <c:pt idx="58">
                  <c:v>东区重症医学科</c:v>
                </c:pt>
                <c:pt idx="59">
                  <c:v>创伤骨科</c:v>
                </c:pt>
                <c:pt idx="60">
                  <c:v>中医外治中心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96.32498560544278</c:v>
                </c:pt>
                <c:pt idx="2">
                  <c:v>96.25398102743407</c:v>
                </c:pt>
                <c:pt idx="3">
                  <c:v>94.82117731526986</c:v>
                </c:pt>
                <c:pt idx="4">
                  <c:v>93.99029944118968</c:v>
                </c:pt>
                <c:pt idx="5">
                  <c:v>92.57200445166231</c:v>
                </c:pt>
                <c:pt idx="6">
                  <c:v>92.2996920590191</c:v>
                </c:pt>
                <c:pt idx="7">
                  <c:v>89.72398723918322</c:v>
                </c:pt>
                <c:pt idx="8">
                  <c:v>89.03055419919656</c:v>
                </c:pt>
                <c:pt idx="9">
                  <c:v>86.92076718321971</c:v>
                </c:pt>
                <c:pt idx="10">
                  <c:v>85.27046341653046</c:v>
                </c:pt>
                <c:pt idx="11">
                  <c:v>83.24860495636366</c:v>
                </c:pt>
                <c:pt idx="12">
                  <c:v>82.82708686273769</c:v>
                </c:pt>
                <c:pt idx="13">
                  <c:v>82.17935592057864</c:v>
                </c:pt>
                <c:pt idx="14">
                  <c:v>81.87052371602876</c:v>
                </c:pt>
                <c:pt idx="15">
                  <c:v>80.66209987822417</c:v>
                </c:pt>
                <c:pt idx="16">
                  <c:v>76.1238926452993</c:v>
                </c:pt>
                <c:pt idx="17">
                  <c:v>76.0127167184467</c:v>
                </c:pt>
                <c:pt idx="18">
                  <c:v>75.56496729081907</c:v>
                </c:pt>
                <c:pt idx="19">
                  <c:v>72.0834265879979</c:v>
                </c:pt>
                <c:pt idx="20">
                  <c:v>67.19798149951411</c:v>
                </c:pt>
                <c:pt idx="21">
                  <c:v>66.55325781884875</c:v>
                </c:pt>
                <c:pt idx="22">
                  <c:v>64.28294751221587</c:v>
                </c:pt>
                <c:pt idx="23">
                  <c:v>63.20490481145635</c:v>
                </c:pt>
                <c:pt idx="24">
                  <c:v>61.784105541771666</c:v>
                </c:pt>
                <c:pt idx="25">
                  <c:v>60.29519754140312</c:v>
                </c:pt>
                <c:pt idx="26">
                  <c:v>56.61123026132405</c:v>
                </c:pt>
                <c:pt idx="27">
                  <c:v>52.72628112920656</c:v>
                </c:pt>
                <c:pt idx="28">
                  <c:v>51.01775337599097</c:v>
                </c:pt>
                <c:pt idx="29">
                  <c:v>49.277348360622</c:v>
                </c:pt>
                <c:pt idx="30">
                  <c:v>48.988158882570076</c:v>
                </c:pt>
                <c:pt idx="31">
                  <c:v>48.742556283722976</c:v>
                </c:pt>
                <c:pt idx="32">
                  <c:v>45.54900363766047</c:v>
                </c:pt>
                <c:pt idx="33">
                  <c:v>43.413163819256184</c:v>
                </c:pt>
                <c:pt idx="34">
                  <c:v>40.16424671472879</c:v>
                </c:pt>
                <c:pt idx="35">
                  <c:v>38.84333220728995</c:v>
                </c:pt>
                <c:pt idx="36">
                  <c:v>38.693868791045894</c:v>
                </c:pt>
                <c:pt idx="37">
                  <c:v>38.310608312133006</c:v>
                </c:pt>
                <c:pt idx="38">
                  <c:v>36.758843867695575</c:v>
                </c:pt>
                <c:pt idx="39">
                  <c:v>36.560618899236246</c:v>
                </c:pt>
                <c:pt idx="40">
                  <c:v>35.49163692225681</c:v>
                </c:pt>
                <c:pt idx="41">
                  <c:v>34.49386923153226</c:v>
                </c:pt>
                <c:pt idx="42">
                  <c:v>33.230630914411606</c:v>
                </c:pt>
                <c:pt idx="43">
                  <c:v>31.419004197378932</c:v>
                </c:pt>
                <c:pt idx="44">
                  <c:v>30.595247095520545</c:v>
                </c:pt>
                <c:pt idx="45">
                  <c:v>27.304094624904316</c:v>
                </c:pt>
                <c:pt idx="46">
                  <c:v>27.072456324382685</c:v>
                </c:pt>
                <c:pt idx="47">
                  <c:v>26.934386103890738</c:v>
                </c:pt>
                <c:pt idx="48">
                  <c:v>20.589183015437722</c:v>
                </c:pt>
                <c:pt idx="49">
                  <c:v>20.321097580278792</c:v>
                </c:pt>
                <c:pt idx="50">
                  <c:v>19.851066936655247</c:v>
                </c:pt>
                <c:pt idx="51">
                  <c:v>17.24114137321716</c:v>
                </c:pt>
                <c:pt idx="52">
                  <c:v>17.05845856908399</c:v>
                </c:pt>
                <c:pt idx="53">
                  <c:v>16.330021786800074</c:v>
                </c:pt>
                <c:pt idx="54">
                  <c:v>12.13922662224467</c:v>
                </c:pt>
                <c:pt idx="55">
                  <c:v>10.698806081693151</c:v>
                </c:pt>
                <c:pt idx="56">
                  <c:v>9.300532419526805</c:v>
                </c:pt>
                <c:pt idx="57">
                  <c:v>8.66279098063607</c:v>
                </c:pt>
                <c:pt idx="58">
                  <c:v>8.363798067490585</c:v>
                </c:pt>
                <c:pt idx="59">
                  <c:v>6.1620684482679255</c:v>
                </c:pt>
                <c:pt idx="60">
                  <c:v>6.02407573809794</c:v>
                </c:pt>
                <c:pt idx="61">
                  <c:v>3.8593304905760935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普通外科</c:v>
                </c:pt>
                <c:pt idx="2">
                  <c:v>消化内科</c:v>
                </c:pt>
                <c:pt idx="3">
                  <c:v>治未病中心</c:v>
                </c:pt>
                <c:pt idx="4">
                  <c:v>血液科</c:v>
                </c:pt>
                <c:pt idx="5">
                  <c:v>肝病科</c:v>
                </c:pt>
                <c:pt idx="6">
                  <c:v>肿瘤内科</c:v>
                </c:pt>
                <c:pt idx="7">
                  <c:v>小儿推拿科</c:v>
                </c:pt>
                <c:pt idx="8">
                  <c:v>肾脏内科</c:v>
                </c:pt>
                <c:pt idx="9">
                  <c:v>运动损伤骨科</c:v>
                </c:pt>
                <c:pt idx="10">
                  <c:v>儿科</c:v>
                </c:pt>
                <c:pt idx="11">
                  <c:v>西区重症医学科</c:v>
                </c:pt>
                <c:pt idx="12">
                  <c:v>中医外治中心</c:v>
                </c:pt>
                <c:pt idx="13">
                  <c:v>肾病科</c:v>
                </c:pt>
                <c:pt idx="14">
                  <c:v>重症医学科</c:v>
                </c:pt>
                <c:pt idx="15">
                  <c:v>综合内科</c:v>
                </c:pt>
                <c:pt idx="16">
                  <c:v>康复科</c:v>
                </c:pt>
                <c:pt idx="17">
                  <c:v>乳腺甲状腺外科</c:v>
                </c:pt>
                <c:pt idx="18">
                  <c:v>微创骨科</c:v>
                </c:pt>
                <c:pt idx="19">
                  <c:v>眼科</c:v>
                </c:pt>
                <c:pt idx="20">
                  <c:v>周围血管科</c:v>
                </c:pt>
                <c:pt idx="21">
                  <c:v>推拿科</c:v>
                </c:pt>
                <c:pt idx="22">
                  <c:v>妇二科</c:v>
                </c:pt>
                <c:pt idx="23">
                  <c:v>皮肤科</c:v>
                </c:pt>
                <c:pt idx="24">
                  <c:v>心病一科</c:v>
                </c:pt>
                <c:pt idx="25">
                  <c:v>骨科</c:v>
                </c:pt>
                <c:pt idx="26">
                  <c:v>妇科</c:v>
                </c:pt>
                <c:pt idx="27">
                  <c:v>脊柱骨科</c:v>
                </c:pt>
                <c:pt idx="28">
                  <c:v>关节骨科</c:v>
                </c:pt>
                <c:pt idx="29">
                  <c:v>针灸科</c:v>
                </c:pt>
                <c:pt idx="30">
                  <c:v>呼吸内科</c:v>
                </c:pt>
                <c:pt idx="31">
                  <c:v>男科</c:v>
                </c:pt>
                <c:pt idx="32">
                  <c:v>创伤骨科</c:v>
                </c:pt>
                <c:pt idx="33">
                  <c:v>神经外科</c:v>
                </c:pt>
                <c:pt idx="34">
                  <c:v>中医经典科</c:v>
                </c:pt>
                <c:pt idx="35">
                  <c:v>内分泌科</c:v>
                </c:pt>
                <c:pt idx="36">
                  <c:v>心病三科</c:v>
                </c:pt>
                <c:pt idx="37">
                  <c:v>心血管内科</c:v>
                </c:pt>
                <c:pt idx="38">
                  <c:v>耳鼻喉科</c:v>
                </c:pt>
                <c:pt idx="39">
                  <c:v>老年医学科</c:v>
                </c:pt>
                <c:pt idx="40">
                  <c:v>显微骨科</c:v>
                </c:pt>
                <c:pt idx="41">
                  <c:v>东区肾病科</c:v>
                </c:pt>
                <c:pt idx="42">
                  <c:v>神经内科</c:v>
                </c:pt>
                <c:pt idx="43">
                  <c:v>脑病二科</c:v>
                </c:pt>
                <c:pt idx="44">
                  <c:v>心病二科</c:v>
                </c:pt>
                <c:pt idx="45">
                  <c:v>风湿病科</c:v>
                </c:pt>
                <c:pt idx="46">
                  <c:v>泌尿外科</c:v>
                </c:pt>
                <c:pt idx="47">
                  <c:v>肛肠科</c:v>
                </c:pt>
                <c:pt idx="48">
                  <c:v>东区重症医学科</c:v>
                </c:pt>
                <c:pt idx="49">
                  <c:v>肝胆外科</c:v>
                </c:pt>
                <c:pt idx="50">
                  <c:v>脾胃病科</c:v>
                </c:pt>
                <c:pt idx="51">
                  <c:v>脑病三科</c:v>
                </c:pt>
                <c:pt idx="52">
                  <c:v>产科</c:v>
                </c:pt>
                <c:pt idx="53">
                  <c:v>妇科妇二科合并</c:v>
                </c:pt>
                <c:pt idx="54">
                  <c:v>美容皮肤科</c:v>
                </c:pt>
                <c:pt idx="55">
                  <c:v>口腔科</c:v>
                </c:pt>
                <c:pt idx="56">
                  <c:v>脑病一科</c:v>
                </c:pt>
                <c:pt idx="57">
                  <c:v>心病四科</c:v>
                </c:pt>
                <c:pt idx="58">
                  <c:v>脾胃科消化科合并</c:v>
                </c:pt>
                <c:pt idx="59">
                  <c:v>小儿骨科</c:v>
                </c:pt>
                <c:pt idx="60">
                  <c:v>医院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97.92227374035593</c:v>
                </c:pt>
                <c:pt idx="2">
                  <c:v>95.27020889920902</c:v>
                </c:pt>
                <c:pt idx="3">
                  <c:v>93.3553203847171</c:v>
                </c:pt>
                <c:pt idx="4">
                  <c:v>90.80225813919623</c:v>
                </c:pt>
                <c:pt idx="5">
                  <c:v>89.7929880798853</c:v>
                </c:pt>
                <c:pt idx="6">
                  <c:v>89.40629041145263</c:v>
                </c:pt>
                <c:pt idx="7">
                  <c:v>81.95099734785914</c:v>
                </c:pt>
                <c:pt idx="8">
                  <c:v>81.86371922809255</c:v>
                </c:pt>
                <c:pt idx="9">
                  <c:v>81.08913414452412</c:v>
                </c:pt>
                <c:pt idx="10">
                  <c:v>79.75820618484366</c:v>
                </c:pt>
                <c:pt idx="11">
                  <c:v>79.75763433733664</c:v>
                </c:pt>
                <c:pt idx="12">
                  <c:v>79.63325778575292</c:v>
                </c:pt>
                <c:pt idx="13">
                  <c:v>79.58782051595746</c:v>
                </c:pt>
                <c:pt idx="14">
                  <c:v>71.7438494200386</c:v>
                </c:pt>
                <c:pt idx="15">
                  <c:v>71.67446878025376</c:v>
                </c:pt>
                <c:pt idx="16">
                  <c:v>70.49980003528601</c:v>
                </c:pt>
                <c:pt idx="17">
                  <c:v>69.48698099837726</c:v>
                </c:pt>
                <c:pt idx="18">
                  <c:v>69.03825345891558</c:v>
                </c:pt>
                <c:pt idx="19">
                  <c:v>68.20531825905766</c:v>
                </c:pt>
                <c:pt idx="20">
                  <c:v>65.65174324861259</c:v>
                </c:pt>
                <c:pt idx="21">
                  <c:v>65.62636102216732</c:v>
                </c:pt>
                <c:pt idx="22">
                  <c:v>65.56235273260553</c:v>
                </c:pt>
                <c:pt idx="23">
                  <c:v>65.49026414978287</c:v>
                </c:pt>
                <c:pt idx="24">
                  <c:v>63.95432233791588</c:v>
                </c:pt>
                <c:pt idx="25">
                  <c:v>60.55135678904786</c:v>
                </c:pt>
                <c:pt idx="26">
                  <c:v>58.927595983702076</c:v>
                </c:pt>
                <c:pt idx="27">
                  <c:v>57.82884161491779</c:v>
                </c:pt>
                <c:pt idx="28">
                  <c:v>56.00498378096771</c:v>
                </c:pt>
                <c:pt idx="29">
                  <c:v>51.66880144321037</c:v>
                </c:pt>
                <c:pt idx="30">
                  <c:v>47.53225765818395</c:v>
                </c:pt>
                <c:pt idx="31">
                  <c:v>46.02311059066412</c:v>
                </c:pt>
                <c:pt idx="32">
                  <c:v>43.26778056596248</c:v>
                </c:pt>
                <c:pt idx="33">
                  <c:v>42.85950004348244</c:v>
                </c:pt>
                <c:pt idx="34">
                  <c:v>42.23359676142839</c:v>
                </c:pt>
                <c:pt idx="35">
                  <c:v>41.23934630190896</c:v>
                </c:pt>
                <c:pt idx="36">
                  <c:v>41.17308252091426</c:v>
                </c:pt>
                <c:pt idx="37">
                  <c:v>40.663214477481404</c:v>
                </c:pt>
                <c:pt idx="38">
                  <c:v>40.61196088626751</c:v>
                </c:pt>
                <c:pt idx="39">
                  <c:v>40.49223229618174</c:v>
                </c:pt>
                <c:pt idx="40">
                  <c:v>38.77067969875731</c:v>
                </c:pt>
                <c:pt idx="41">
                  <c:v>38.28187886253744</c:v>
                </c:pt>
                <c:pt idx="42">
                  <c:v>35.163489024677034</c:v>
                </c:pt>
                <c:pt idx="43">
                  <c:v>32.79601543978494</c:v>
                </c:pt>
                <c:pt idx="44">
                  <c:v>30.25731421466994</c:v>
                </c:pt>
                <c:pt idx="45">
                  <c:v>29.733455155408823</c:v>
                </c:pt>
                <c:pt idx="46">
                  <c:v>29.0191705200368</c:v>
                </c:pt>
                <c:pt idx="47">
                  <c:v>26.183325500529566</c:v>
                </c:pt>
                <c:pt idx="48">
                  <c:v>25.755948262940965</c:v>
                </c:pt>
                <c:pt idx="49">
                  <c:v>22.276380317173906</c:v>
                </c:pt>
                <c:pt idx="50">
                  <c:v>21.732088324075654</c:v>
                </c:pt>
                <c:pt idx="51">
                  <c:v>20.44733502002056</c:v>
                </c:pt>
                <c:pt idx="52">
                  <c:v>19.160466228818883</c:v>
                </c:pt>
                <c:pt idx="53">
                  <c:v>18.380254092713074</c:v>
                </c:pt>
                <c:pt idx="54">
                  <c:v>17.288600903459525</c:v>
                </c:pt>
                <c:pt idx="55">
                  <c:v>16.380531666483563</c:v>
                </c:pt>
                <c:pt idx="56">
                  <c:v>10.508237679000404</c:v>
                </c:pt>
                <c:pt idx="57">
                  <c:v>10.12043814533781</c:v>
                </c:pt>
                <c:pt idx="58">
                  <c:v>9.867163126972962</c:v>
                </c:pt>
                <c:pt idx="59">
                  <c:v>7.3959819204448864</c:v>
                </c:pt>
                <c:pt idx="60">
                  <c:v>5.387438380879519</c:v>
                </c:pt>
                <c:pt idx="61">
                  <c:v>4.118003210094305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创伤骨科</c:v>
                </c:pt>
                <c:pt idx="2">
                  <c:v>东区肾病科</c:v>
                </c:pt>
                <c:pt idx="3">
                  <c:v>心病二科</c:v>
                </c:pt>
                <c:pt idx="4">
                  <c:v>运动损伤骨科</c:v>
                </c:pt>
                <c:pt idx="5">
                  <c:v>小儿推拿科</c:v>
                </c:pt>
                <c:pt idx="6">
                  <c:v>眼科</c:v>
                </c:pt>
                <c:pt idx="7">
                  <c:v>推拿科</c:v>
                </c:pt>
                <c:pt idx="8">
                  <c:v>小儿骨科</c:v>
                </c:pt>
                <c:pt idx="9">
                  <c:v>综合内科</c:v>
                </c:pt>
                <c:pt idx="10">
                  <c:v>脑病二科</c:v>
                </c:pt>
                <c:pt idx="11">
                  <c:v>微创骨科</c:v>
                </c:pt>
                <c:pt idx="12">
                  <c:v>皮肤科</c:v>
                </c:pt>
                <c:pt idx="13">
                  <c:v>呼吸内科</c:v>
                </c:pt>
                <c:pt idx="14">
                  <c:v>东区重症医学科</c:v>
                </c:pt>
                <c:pt idx="15">
                  <c:v>脑病三科</c:v>
                </c:pt>
                <c:pt idx="16">
                  <c:v>妇二科</c:v>
                </c:pt>
                <c:pt idx="17">
                  <c:v>脑病一科</c:v>
                </c:pt>
                <c:pt idx="18">
                  <c:v>针灸科</c:v>
                </c:pt>
                <c:pt idx="19">
                  <c:v>脊柱骨科</c:v>
                </c:pt>
                <c:pt idx="20">
                  <c:v>周围血管科</c:v>
                </c:pt>
                <c:pt idx="21">
                  <c:v>肾病科</c:v>
                </c:pt>
                <c:pt idx="22">
                  <c:v>乳腺甲状腺外科</c:v>
                </c:pt>
                <c:pt idx="23">
                  <c:v>神经内科</c:v>
                </c:pt>
                <c:pt idx="24">
                  <c:v>老年医学科</c:v>
                </c:pt>
                <c:pt idx="25">
                  <c:v>医院</c:v>
                </c:pt>
                <c:pt idx="26">
                  <c:v>中医外治中心</c:v>
                </c:pt>
                <c:pt idx="27">
                  <c:v>肾脏内科</c:v>
                </c:pt>
                <c:pt idx="28">
                  <c:v>康复科</c:v>
                </c:pt>
                <c:pt idx="29">
                  <c:v>肛肠科</c:v>
                </c:pt>
                <c:pt idx="30">
                  <c:v>肝病科</c:v>
                </c:pt>
                <c:pt idx="31">
                  <c:v>耳鼻喉科</c:v>
                </c:pt>
                <c:pt idx="32">
                  <c:v>泌尿外科</c:v>
                </c:pt>
                <c:pt idx="33">
                  <c:v>儿科</c:v>
                </c:pt>
                <c:pt idx="34">
                  <c:v>消化内科</c:v>
                </c:pt>
                <c:pt idx="35">
                  <c:v>神经外科</c:v>
                </c:pt>
                <c:pt idx="36">
                  <c:v>治未病中心</c:v>
                </c:pt>
                <c:pt idx="37">
                  <c:v>血液科</c:v>
                </c:pt>
                <c:pt idx="38">
                  <c:v>普通外科</c:v>
                </c:pt>
                <c:pt idx="39">
                  <c:v>脾胃科消化科合并</c:v>
                </c:pt>
                <c:pt idx="40">
                  <c:v>重症医学科</c:v>
                </c:pt>
                <c:pt idx="41">
                  <c:v>关节骨科</c:v>
                </c:pt>
                <c:pt idx="42">
                  <c:v>西区重症医学科</c:v>
                </c:pt>
                <c:pt idx="43">
                  <c:v>肝胆外科</c:v>
                </c:pt>
                <c:pt idx="44">
                  <c:v>肿瘤内科</c:v>
                </c:pt>
                <c:pt idx="45">
                  <c:v>口腔科</c:v>
                </c:pt>
                <c:pt idx="46">
                  <c:v>胸外科</c:v>
                </c:pt>
                <c:pt idx="47">
                  <c:v>心血管内科</c:v>
                </c:pt>
                <c:pt idx="48">
                  <c:v>骨科</c:v>
                </c:pt>
                <c:pt idx="49">
                  <c:v>美容皮肤科</c:v>
                </c:pt>
                <c:pt idx="50">
                  <c:v>心病一科</c:v>
                </c:pt>
                <c:pt idx="51">
                  <c:v>妇科</c:v>
                </c:pt>
                <c:pt idx="52">
                  <c:v>内分泌科</c:v>
                </c:pt>
                <c:pt idx="53">
                  <c:v>显微骨科</c:v>
                </c:pt>
                <c:pt idx="54">
                  <c:v>心病四科</c:v>
                </c:pt>
                <c:pt idx="55">
                  <c:v>脾胃病科</c:v>
                </c:pt>
                <c:pt idx="56">
                  <c:v>妇科妇二科合并</c:v>
                </c:pt>
                <c:pt idx="57">
                  <c:v>身心医学科</c:v>
                </c:pt>
                <c:pt idx="58">
                  <c:v>心病三科</c:v>
                </c:pt>
                <c:pt idx="59">
                  <c:v>产科</c:v>
                </c:pt>
                <c:pt idx="60">
                  <c:v>风湿病科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99.90110239373011</c:v>
                </c:pt>
                <c:pt idx="2">
                  <c:v>99.85942824198203</c:v>
                </c:pt>
                <c:pt idx="3">
                  <c:v>96.63325694020921</c:v>
                </c:pt>
                <c:pt idx="4">
                  <c:v>96.00538637850072</c:v>
                </c:pt>
                <c:pt idx="5">
                  <c:v>94.35718569404652</c:v>
                </c:pt>
                <c:pt idx="6">
                  <c:v>93.49565094079766</c:v>
                </c:pt>
                <c:pt idx="7">
                  <c:v>86.00160375720597</c:v>
                </c:pt>
                <c:pt idx="8">
                  <c:v>84.28038526843876</c:v>
                </c:pt>
                <c:pt idx="9">
                  <c:v>82.28863740731467</c:v>
                </c:pt>
                <c:pt idx="10">
                  <c:v>81.95463271732895</c:v>
                </c:pt>
                <c:pt idx="11">
                  <c:v>80.1897485902653</c:v>
                </c:pt>
                <c:pt idx="12">
                  <c:v>79.96940758234717</c:v>
                </c:pt>
                <c:pt idx="13">
                  <c:v>79.90893554997545</c:v>
                </c:pt>
                <c:pt idx="14">
                  <c:v>79.78499682784197</c:v>
                </c:pt>
                <c:pt idx="15">
                  <c:v>79.50912547702536</c:v>
                </c:pt>
                <c:pt idx="16">
                  <c:v>79.36657491857524</c:v>
                </c:pt>
                <c:pt idx="17">
                  <c:v>77.11243863808286</c:v>
                </c:pt>
                <c:pt idx="18">
                  <c:v>74.28892868661536</c:v>
                </c:pt>
                <c:pt idx="19">
                  <c:v>73.75329706628257</c:v>
                </c:pt>
                <c:pt idx="20">
                  <c:v>73.61584902289982</c:v>
                </c:pt>
                <c:pt idx="21">
                  <c:v>70.85531725938299</c:v>
                </c:pt>
                <c:pt idx="22">
                  <c:v>65.94769792825669</c:v>
                </c:pt>
                <c:pt idx="23">
                  <c:v>60.99500932433294</c:v>
                </c:pt>
                <c:pt idx="24">
                  <c:v>58.72031772788892</c:v>
                </c:pt>
                <c:pt idx="25">
                  <c:v>55.85385182284942</c:v>
                </c:pt>
                <c:pt idx="26">
                  <c:v>55.1840818941452</c:v>
                </c:pt>
                <c:pt idx="27">
                  <c:v>54.70737329320012</c:v>
                </c:pt>
                <c:pt idx="28">
                  <c:v>53.241150631109036</c:v>
                </c:pt>
                <c:pt idx="29">
                  <c:v>52.90741229367675</c:v>
                </c:pt>
                <c:pt idx="30">
                  <c:v>51.20020224536918</c:v>
                </c:pt>
                <c:pt idx="31">
                  <c:v>47.52338736448103</c:v>
                </c:pt>
                <c:pt idx="32">
                  <c:v>46.873583265801074</c:v>
                </c:pt>
                <c:pt idx="33">
                  <c:v>42.62401835535949</c:v>
                </c:pt>
                <c:pt idx="34">
                  <c:v>41.82380738695731</c:v>
                </c:pt>
                <c:pt idx="35">
                  <c:v>39.358275275763305</c:v>
                </c:pt>
                <c:pt idx="36">
                  <c:v>38.193805194996706</c:v>
                </c:pt>
                <c:pt idx="37">
                  <c:v>37.22087670413265</c:v>
                </c:pt>
                <c:pt idx="38">
                  <c:v>35.92498040532937</c:v>
                </c:pt>
                <c:pt idx="39">
                  <c:v>33.430755109811685</c:v>
                </c:pt>
                <c:pt idx="40">
                  <c:v>33.02292442995765</c:v>
                </c:pt>
                <c:pt idx="41">
                  <c:v>31.53812094811321</c:v>
                </c:pt>
                <c:pt idx="42">
                  <c:v>30.760289275596577</c:v>
                </c:pt>
                <c:pt idx="43">
                  <c:v>30.708308580289312</c:v>
                </c:pt>
                <c:pt idx="44">
                  <c:v>28.36663831132309</c:v>
                </c:pt>
                <c:pt idx="45">
                  <c:v>25.955554813168003</c:v>
                </c:pt>
                <c:pt idx="46">
                  <c:v>24.677573631573548</c:v>
                </c:pt>
                <c:pt idx="47">
                  <c:v>22.000488016884187</c:v>
                </c:pt>
                <c:pt idx="48">
                  <c:v>20.986086570797212</c:v>
                </c:pt>
                <c:pt idx="49">
                  <c:v>20.46922415720233</c:v>
                </c:pt>
                <c:pt idx="50">
                  <c:v>18.10332693669097</c:v>
                </c:pt>
                <c:pt idx="51">
                  <c:v>17.475104410400004</c:v>
                </c:pt>
                <c:pt idx="52">
                  <c:v>17.202962320889636</c:v>
                </c:pt>
                <c:pt idx="53">
                  <c:v>16.758370990189306</c:v>
                </c:pt>
                <c:pt idx="54">
                  <c:v>13.50265422688699</c:v>
                </c:pt>
                <c:pt idx="55">
                  <c:v>11.241521276207909</c:v>
                </c:pt>
                <c:pt idx="56">
                  <c:v>11.239688293351303</c:v>
                </c:pt>
                <c:pt idx="57">
                  <c:v>9.48204808643132</c:v>
                </c:pt>
                <c:pt idx="58">
                  <c:v>9.092518076917981</c:v>
                </c:pt>
                <c:pt idx="59">
                  <c:v>7.978989433663443</c:v>
                </c:pt>
                <c:pt idx="60">
                  <c:v>4.039445337296155</c:v>
                </c:pt>
                <c:pt idx="61">
                  <c:v>3.127191346151547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中医经典科</c:v>
                </c:pt>
                <c:pt idx="2">
                  <c:v>针灸科</c:v>
                </c:pt>
                <c:pt idx="3">
                  <c:v>脑病一科</c:v>
                </c:pt>
                <c:pt idx="4">
                  <c:v>心病三科</c:v>
                </c:pt>
                <c:pt idx="5">
                  <c:v>脾胃病科</c:v>
                </c:pt>
                <c:pt idx="6">
                  <c:v>小儿推拿科</c:v>
                </c:pt>
                <c:pt idx="7">
                  <c:v>风湿病科</c:v>
                </c:pt>
                <c:pt idx="8">
                  <c:v>中医外治中心</c:v>
                </c:pt>
                <c:pt idx="9">
                  <c:v>治未病中心</c:v>
                </c:pt>
                <c:pt idx="10">
                  <c:v>胸外科</c:v>
                </c:pt>
                <c:pt idx="11">
                  <c:v>肾脏内科</c:v>
                </c:pt>
                <c:pt idx="12">
                  <c:v>综合内科</c:v>
                </c:pt>
                <c:pt idx="13">
                  <c:v>儿科</c:v>
                </c:pt>
                <c:pt idx="14">
                  <c:v>男科</c:v>
                </c:pt>
                <c:pt idx="15">
                  <c:v>肝胆外科</c:v>
                </c:pt>
                <c:pt idx="16">
                  <c:v>普通外科</c:v>
                </c:pt>
                <c:pt idx="17">
                  <c:v>呼吸内科</c:v>
                </c:pt>
                <c:pt idx="18">
                  <c:v>东区重症医学科</c:v>
                </c:pt>
                <c:pt idx="19">
                  <c:v>血液科</c:v>
                </c:pt>
                <c:pt idx="20">
                  <c:v>微创骨科</c:v>
                </c:pt>
                <c:pt idx="21">
                  <c:v>妇科妇二科合并</c:v>
                </c:pt>
                <c:pt idx="22">
                  <c:v>显微骨科</c:v>
                </c:pt>
                <c:pt idx="23">
                  <c:v>消化内科</c:v>
                </c:pt>
                <c:pt idx="24">
                  <c:v>康复科</c:v>
                </c:pt>
                <c:pt idx="25">
                  <c:v>周围血管科</c:v>
                </c:pt>
                <c:pt idx="26">
                  <c:v>医院</c:v>
                </c:pt>
                <c:pt idx="27">
                  <c:v>肝病科</c:v>
                </c:pt>
                <c:pt idx="28">
                  <c:v>重症医学科</c:v>
                </c:pt>
                <c:pt idx="29">
                  <c:v>肾病科</c:v>
                </c:pt>
                <c:pt idx="30">
                  <c:v>推拿科</c:v>
                </c:pt>
                <c:pt idx="31">
                  <c:v>创伤骨科</c:v>
                </c:pt>
                <c:pt idx="32">
                  <c:v>皮肤科</c:v>
                </c:pt>
                <c:pt idx="33">
                  <c:v>小儿骨科</c:v>
                </c:pt>
                <c:pt idx="34">
                  <c:v>骨科</c:v>
                </c:pt>
                <c:pt idx="35">
                  <c:v>脊柱骨科</c:v>
                </c:pt>
                <c:pt idx="36">
                  <c:v>肛肠科</c:v>
                </c:pt>
                <c:pt idx="37">
                  <c:v>泌尿外科</c:v>
                </c:pt>
                <c:pt idx="38">
                  <c:v>神经内科</c:v>
                </c:pt>
                <c:pt idx="39">
                  <c:v>身心医学科</c:v>
                </c:pt>
                <c:pt idx="40">
                  <c:v>脾胃科消化科合并</c:v>
                </c:pt>
                <c:pt idx="41">
                  <c:v>东区肾病科</c:v>
                </c:pt>
                <c:pt idx="42">
                  <c:v>神经外科</c:v>
                </c:pt>
                <c:pt idx="43">
                  <c:v>内分泌科</c:v>
                </c:pt>
                <c:pt idx="44">
                  <c:v>心病二科</c:v>
                </c:pt>
                <c:pt idx="45">
                  <c:v>肿瘤内科</c:v>
                </c:pt>
                <c:pt idx="46">
                  <c:v>美容皮肤科</c:v>
                </c:pt>
                <c:pt idx="47">
                  <c:v>妇二科</c:v>
                </c:pt>
                <c:pt idx="48">
                  <c:v>运动损伤骨科</c:v>
                </c:pt>
                <c:pt idx="49">
                  <c:v>西区重症医学科</c:v>
                </c:pt>
                <c:pt idx="50">
                  <c:v>老年医学科</c:v>
                </c:pt>
                <c:pt idx="51">
                  <c:v>心血管内科</c:v>
                </c:pt>
                <c:pt idx="52">
                  <c:v>乳腺甲状腺外科</c:v>
                </c:pt>
                <c:pt idx="53">
                  <c:v>耳鼻喉科</c:v>
                </c:pt>
                <c:pt idx="54">
                  <c:v>关节骨科</c:v>
                </c:pt>
                <c:pt idx="55">
                  <c:v>妇科</c:v>
                </c:pt>
                <c:pt idx="56">
                  <c:v>眼科</c:v>
                </c:pt>
                <c:pt idx="57">
                  <c:v>脑病二科</c:v>
                </c:pt>
                <c:pt idx="58">
                  <c:v>心病一科</c:v>
                </c:pt>
                <c:pt idx="59">
                  <c:v>口腔科</c:v>
                </c:pt>
                <c:pt idx="60">
                  <c:v>心病四科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99.43829801496986</c:v>
                </c:pt>
                <c:pt idx="2">
                  <c:v>97.30242020001364</c:v>
                </c:pt>
                <c:pt idx="3">
                  <c:v>97.09613572997834</c:v>
                </c:pt>
                <c:pt idx="4">
                  <c:v>96.32703401072109</c:v>
                </c:pt>
                <c:pt idx="5">
                  <c:v>95.57769033622387</c:v>
                </c:pt>
                <c:pt idx="6">
                  <c:v>94.73062113441605</c:v>
                </c:pt>
                <c:pt idx="7">
                  <c:v>94.45730402763587</c:v>
                </c:pt>
                <c:pt idx="8">
                  <c:v>93.40436049984183</c:v>
                </c:pt>
                <c:pt idx="9">
                  <c:v>93.28574857682175</c:v>
                </c:pt>
                <c:pt idx="10">
                  <c:v>93.0675495354289</c:v>
                </c:pt>
                <c:pt idx="11">
                  <c:v>90.3155623662711</c:v>
                </c:pt>
                <c:pt idx="12">
                  <c:v>90.09215445510821</c:v>
                </c:pt>
                <c:pt idx="13">
                  <c:v>89.57377169504252</c:v>
                </c:pt>
                <c:pt idx="14">
                  <c:v>88.23266531844803</c:v>
                </c:pt>
                <c:pt idx="15">
                  <c:v>86.28919410397741</c:v>
                </c:pt>
                <c:pt idx="16">
                  <c:v>85.00988216658966</c:v>
                </c:pt>
                <c:pt idx="17">
                  <c:v>81.56758293990165</c:v>
                </c:pt>
                <c:pt idx="18">
                  <c:v>80.83044025376829</c:v>
                </c:pt>
                <c:pt idx="19">
                  <c:v>80.64762490004884</c:v>
                </c:pt>
                <c:pt idx="20">
                  <c:v>80.57261683215577</c:v>
                </c:pt>
                <c:pt idx="21">
                  <c:v>79.85622498655424</c:v>
                </c:pt>
                <c:pt idx="22">
                  <c:v>78.8799660364383</c:v>
                </c:pt>
                <c:pt idx="23">
                  <c:v>77.62777474523756</c:v>
                </c:pt>
                <c:pt idx="24">
                  <c:v>74.24375922422769</c:v>
                </c:pt>
                <c:pt idx="25">
                  <c:v>69.68877527591832</c:v>
                </c:pt>
                <c:pt idx="26">
                  <c:v>68.71269736770792</c:v>
                </c:pt>
                <c:pt idx="27">
                  <c:v>66.80757207726865</c:v>
                </c:pt>
                <c:pt idx="28">
                  <c:v>61.66362063097291</c:v>
                </c:pt>
                <c:pt idx="29">
                  <c:v>60.56296290128834</c:v>
                </c:pt>
                <c:pt idx="30">
                  <c:v>59.08817004231744</c:v>
                </c:pt>
                <c:pt idx="31">
                  <c:v>55.54922664966005</c:v>
                </c:pt>
                <c:pt idx="32">
                  <c:v>54.81739066618807</c:v>
                </c:pt>
                <c:pt idx="33">
                  <c:v>54.53616231009001</c:v>
                </c:pt>
                <c:pt idx="34">
                  <c:v>52.35570861943819</c:v>
                </c:pt>
                <c:pt idx="35">
                  <c:v>51.82491811602501</c:v>
                </c:pt>
                <c:pt idx="36">
                  <c:v>51.495410382683346</c:v>
                </c:pt>
                <c:pt idx="37">
                  <c:v>51.398466573579</c:v>
                </c:pt>
                <c:pt idx="38">
                  <c:v>49.70178807603285</c:v>
                </c:pt>
                <c:pt idx="39">
                  <c:v>47.70033131225297</c:v>
                </c:pt>
                <c:pt idx="40">
                  <c:v>47.23193486169459</c:v>
                </c:pt>
                <c:pt idx="41">
                  <c:v>43.043862813494364</c:v>
                </c:pt>
                <c:pt idx="42">
                  <c:v>40.32384487725</c:v>
                </c:pt>
                <c:pt idx="43">
                  <c:v>39.58200081949493</c:v>
                </c:pt>
                <c:pt idx="44">
                  <c:v>39.340373909936055</c:v>
                </c:pt>
                <c:pt idx="45">
                  <c:v>37.909588211345</c:v>
                </c:pt>
                <c:pt idx="46">
                  <c:v>35.668852939430934</c:v>
                </c:pt>
                <c:pt idx="47">
                  <c:v>35.62048076775715</c:v>
                </c:pt>
                <c:pt idx="48">
                  <c:v>34.97484347953243</c:v>
                </c:pt>
                <c:pt idx="49">
                  <c:v>33.99661039779617</c:v>
                </c:pt>
                <c:pt idx="50">
                  <c:v>32.96909223607725</c:v>
                </c:pt>
                <c:pt idx="51">
                  <c:v>31.632114194937962</c:v>
                </c:pt>
                <c:pt idx="52">
                  <c:v>29.008550492731942</c:v>
                </c:pt>
                <c:pt idx="53">
                  <c:v>26.204731854728756</c:v>
                </c:pt>
                <c:pt idx="54">
                  <c:v>25.374271258081883</c:v>
                </c:pt>
                <c:pt idx="55">
                  <c:v>15.13331045132051</c:v>
                </c:pt>
                <c:pt idx="56">
                  <c:v>14.962686101668485</c:v>
                </c:pt>
                <c:pt idx="57">
                  <c:v>13.728446897822428</c:v>
                </c:pt>
                <c:pt idx="58">
                  <c:v>9.269939048607029</c:v>
                </c:pt>
                <c:pt idx="59">
                  <c:v>7.620156950616527</c:v>
                </c:pt>
                <c:pt idx="60">
                  <c:v>5.434452935002572</c:v>
                </c:pt>
                <c:pt idx="61">
                  <c:v>5.371235786660342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脑病二科</c:v>
                </c:pt>
                <c:pt idx="2">
                  <c:v>普通外科</c:v>
                </c:pt>
                <c:pt idx="3">
                  <c:v>肾病科</c:v>
                </c:pt>
                <c:pt idx="4">
                  <c:v>西区重症医学科</c:v>
                </c:pt>
                <c:pt idx="5">
                  <c:v>老年医学科</c:v>
                </c:pt>
                <c:pt idx="6">
                  <c:v>血液科</c:v>
                </c:pt>
                <c:pt idx="7">
                  <c:v>小儿骨科</c:v>
                </c:pt>
                <c:pt idx="8">
                  <c:v>耳鼻喉科</c:v>
                </c:pt>
                <c:pt idx="9">
                  <c:v>微创骨科</c:v>
                </c:pt>
                <c:pt idx="10">
                  <c:v>消化内科</c:v>
                </c:pt>
                <c:pt idx="11">
                  <c:v>产科</c:v>
                </c:pt>
                <c:pt idx="12">
                  <c:v>小儿推拿科</c:v>
                </c:pt>
                <c:pt idx="13">
                  <c:v>泌尿外科</c:v>
                </c:pt>
                <c:pt idx="14">
                  <c:v>口腔科</c:v>
                </c:pt>
                <c:pt idx="15">
                  <c:v>中医经典科</c:v>
                </c:pt>
                <c:pt idx="16">
                  <c:v>妇科妇二科合并</c:v>
                </c:pt>
                <c:pt idx="17">
                  <c:v>骨科</c:v>
                </c:pt>
                <c:pt idx="18">
                  <c:v>妇二科</c:v>
                </c:pt>
                <c:pt idx="19">
                  <c:v>东区重症医学科</c:v>
                </c:pt>
                <c:pt idx="20">
                  <c:v>风湿病科</c:v>
                </c:pt>
                <c:pt idx="21">
                  <c:v>运动损伤骨科</c:v>
                </c:pt>
                <c:pt idx="22">
                  <c:v>神经外科</c:v>
                </c:pt>
                <c:pt idx="23">
                  <c:v>肝胆外科</c:v>
                </c:pt>
                <c:pt idx="24">
                  <c:v>妇科</c:v>
                </c:pt>
                <c:pt idx="25">
                  <c:v>关节骨科</c:v>
                </c:pt>
                <c:pt idx="26">
                  <c:v>创伤骨科</c:v>
                </c:pt>
                <c:pt idx="27">
                  <c:v>神经内科</c:v>
                </c:pt>
                <c:pt idx="28">
                  <c:v>脾胃科消化科合并</c:v>
                </c:pt>
                <c:pt idx="29">
                  <c:v>美容皮肤科</c:v>
                </c:pt>
                <c:pt idx="30">
                  <c:v>心病四科</c:v>
                </c:pt>
                <c:pt idx="31">
                  <c:v>针灸科</c:v>
                </c:pt>
                <c:pt idx="32">
                  <c:v>胸外科</c:v>
                </c:pt>
                <c:pt idx="33">
                  <c:v>医院</c:v>
                </c:pt>
                <c:pt idx="34">
                  <c:v>皮肤科</c:v>
                </c:pt>
                <c:pt idx="35">
                  <c:v>眼科</c:v>
                </c:pt>
                <c:pt idx="36">
                  <c:v>身心医学科</c:v>
                </c:pt>
                <c:pt idx="37">
                  <c:v>脑病一科</c:v>
                </c:pt>
                <c:pt idx="38">
                  <c:v>脊柱骨科</c:v>
                </c:pt>
                <c:pt idx="39">
                  <c:v>治未病中心</c:v>
                </c:pt>
                <c:pt idx="40">
                  <c:v>乳腺甲状腺外科</c:v>
                </c:pt>
                <c:pt idx="41">
                  <c:v>肾脏内科</c:v>
                </c:pt>
                <c:pt idx="42">
                  <c:v>显微骨科</c:v>
                </c:pt>
                <c:pt idx="43">
                  <c:v>东区肾病科</c:v>
                </c:pt>
                <c:pt idx="44">
                  <c:v>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肛肠科</c:v>
                </c:pt>
                <c:pt idx="48">
                  <c:v>脾胃病科</c:v>
                </c:pt>
                <c:pt idx="49">
                  <c:v>推拿科</c:v>
                </c:pt>
                <c:pt idx="50">
                  <c:v>肿瘤内科</c:v>
                </c:pt>
                <c:pt idx="51">
                  <c:v>康复科</c:v>
                </c:pt>
                <c:pt idx="52">
                  <c:v>周围血管科</c:v>
                </c:pt>
                <c:pt idx="53">
                  <c:v>儿科</c:v>
                </c:pt>
                <c:pt idx="54">
                  <c:v>男科</c:v>
                </c:pt>
                <c:pt idx="55">
                  <c:v>呼吸内科</c:v>
                </c:pt>
                <c:pt idx="56">
                  <c:v>脑病三科</c:v>
                </c:pt>
                <c:pt idx="57">
                  <c:v>心病一科</c:v>
                </c:pt>
                <c:pt idx="58">
                  <c:v>综合内科</c:v>
                </c:pt>
                <c:pt idx="59">
                  <c:v>心血管内科</c:v>
                </c:pt>
                <c:pt idx="60">
                  <c:v>内分泌科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97.51064140861115</c:v>
                </c:pt>
                <c:pt idx="2">
                  <c:v>95.88390061416958</c:v>
                </c:pt>
                <c:pt idx="3">
                  <c:v>95.59346625643202</c:v>
                </c:pt>
                <c:pt idx="4">
                  <c:v>95.31052686286044</c:v>
                </c:pt>
                <c:pt idx="5">
                  <c:v>92.82053774284257</c:v>
                </c:pt>
                <c:pt idx="6">
                  <c:v>88.00175667746436</c:v>
                </c:pt>
                <c:pt idx="7">
                  <c:v>86.84977813072075</c:v>
                </c:pt>
                <c:pt idx="8">
                  <c:v>86.77972234560112</c:v>
                </c:pt>
                <c:pt idx="9">
                  <c:v>86.00978513087786</c:v>
                </c:pt>
                <c:pt idx="10">
                  <c:v>85.40997259907878</c:v>
                </c:pt>
                <c:pt idx="11">
                  <c:v>81.76254765301665</c:v>
                </c:pt>
                <c:pt idx="12">
                  <c:v>81.27463797877131</c:v>
                </c:pt>
                <c:pt idx="13">
                  <c:v>79.13068881209624</c:v>
                </c:pt>
                <c:pt idx="14">
                  <c:v>78.96028149376126</c:v>
                </c:pt>
                <c:pt idx="15">
                  <c:v>74.83618266069335</c:v>
                </c:pt>
                <c:pt idx="16">
                  <c:v>73.60091981306104</c:v>
                </c:pt>
                <c:pt idx="17">
                  <c:v>73.29383266900315</c:v>
                </c:pt>
                <c:pt idx="18">
                  <c:v>72.9735165852701</c:v>
                </c:pt>
                <c:pt idx="19">
                  <c:v>72.63056242067886</c:v>
                </c:pt>
                <c:pt idx="20">
                  <c:v>70.11383274594884</c:v>
                </c:pt>
                <c:pt idx="21">
                  <c:v>69.4380512200969</c:v>
                </c:pt>
                <c:pt idx="22">
                  <c:v>68.86615001659085</c:v>
                </c:pt>
                <c:pt idx="23">
                  <c:v>64.20670417863097</c:v>
                </c:pt>
                <c:pt idx="24">
                  <c:v>63.65980411796313</c:v>
                </c:pt>
                <c:pt idx="25">
                  <c:v>62.875439833977495</c:v>
                </c:pt>
                <c:pt idx="26">
                  <c:v>59.84202213637562</c:v>
                </c:pt>
                <c:pt idx="27">
                  <c:v>53.557692016173974</c:v>
                </c:pt>
                <c:pt idx="28">
                  <c:v>52.59861122675281</c:v>
                </c:pt>
                <c:pt idx="29">
                  <c:v>51.222510350661146</c:v>
                </c:pt>
                <c:pt idx="30">
                  <c:v>44.69050368385232</c:v>
                </c:pt>
                <c:pt idx="31">
                  <c:v>43.79176955092621</c:v>
                </c:pt>
                <c:pt idx="32">
                  <c:v>42.322720923641306</c:v>
                </c:pt>
                <c:pt idx="33">
                  <c:v>41.11003780740894</c:v>
                </c:pt>
                <c:pt idx="34">
                  <c:v>40.48173544929227</c:v>
                </c:pt>
                <c:pt idx="35">
                  <c:v>40.42229339022992</c:v>
                </c:pt>
                <c:pt idx="36">
                  <c:v>39.97346341660028</c:v>
                </c:pt>
                <c:pt idx="37">
                  <c:v>38.94450765156321</c:v>
                </c:pt>
                <c:pt idx="38">
                  <c:v>37.96176407023672</c:v>
                </c:pt>
                <c:pt idx="39">
                  <c:v>34.296837659178784</c:v>
                </c:pt>
                <c:pt idx="40">
                  <c:v>34.22292697753879</c:v>
                </c:pt>
                <c:pt idx="41">
                  <c:v>32.92085656759643</c:v>
                </c:pt>
                <c:pt idx="42">
                  <c:v>32.65728438768746</c:v>
                </c:pt>
                <c:pt idx="43">
                  <c:v>29.336573199861906</c:v>
                </c:pt>
                <c:pt idx="44">
                  <c:v>29.311861123682917</c:v>
                </c:pt>
                <c:pt idx="45">
                  <c:v>28.488403503095626</c:v>
                </c:pt>
                <c:pt idx="46">
                  <c:v>26.060726070234946</c:v>
                </c:pt>
                <c:pt idx="47">
                  <c:v>25.891890260330893</c:v>
                </c:pt>
                <c:pt idx="48">
                  <c:v>23.287298590272997</c:v>
                </c:pt>
                <c:pt idx="49">
                  <c:v>21.4603607333358</c:v>
                </c:pt>
                <c:pt idx="50">
                  <c:v>21.31135709063993</c:v>
                </c:pt>
                <c:pt idx="51">
                  <c:v>19.269333308834746</c:v>
                </c:pt>
                <c:pt idx="52">
                  <c:v>19.248559447158563</c:v>
                </c:pt>
                <c:pt idx="53">
                  <c:v>17.36490258233548</c:v>
                </c:pt>
                <c:pt idx="54">
                  <c:v>16.195830570135076</c:v>
                </c:pt>
                <c:pt idx="55">
                  <c:v>16.128692789625806</c:v>
                </c:pt>
                <c:pt idx="56">
                  <c:v>15.200420511927753</c:v>
                </c:pt>
                <c:pt idx="57">
                  <c:v>9.502568179964387</c:v>
                </c:pt>
                <c:pt idx="58">
                  <c:v>6.740444490680561</c:v>
                </c:pt>
                <c:pt idx="59">
                  <c:v>4.848517764254207</c:v>
                </c:pt>
                <c:pt idx="60">
                  <c:v>0.8710568270491239</c:v>
                </c:pt>
                <c:pt idx="61">
                  <c:v>0.7280591192454747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心病四科</c:v>
                </c:pt>
                <c:pt idx="2">
                  <c:v>显微骨科</c:v>
                </c:pt>
                <c:pt idx="3">
                  <c:v>医院</c:v>
                </c:pt>
                <c:pt idx="4">
                  <c:v>东区肾病科</c:v>
                </c:pt>
                <c:pt idx="5">
                  <c:v>微创骨科</c:v>
                </c:pt>
                <c:pt idx="6">
                  <c:v>骨科</c:v>
                </c:pt>
                <c:pt idx="7">
                  <c:v>身心医学科</c:v>
                </c:pt>
                <c:pt idx="8">
                  <c:v>妇科妇二科合并</c:v>
                </c:pt>
                <c:pt idx="9">
                  <c:v>乳腺甲状腺外科</c:v>
                </c:pt>
                <c:pt idx="10">
                  <c:v>脑病三科</c:v>
                </c:pt>
                <c:pt idx="11">
                  <c:v>西区重症医学科</c:v>
                </c:pt>
                <c:pt idx="12">
                  <c:v>脑病一科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老年医学科</c:v>
                </c:pt>
                <c:pt idx="16">
                  <c:v>心血管内科</c:v>
                </c:pt>
                <c:pt idx="17">
                  <c:v>小儿骨科</c:v>
                </c:pt>
                <c:pt idx="18">
                  <c:v>肛肠科</c:v>
                </c:pt>
                <c:pt idx="19">
                  <c:v>心病二科</c:v>
                </c:pt>
                <c:pt idx="20">
                  <c:v>耳鼻喉科</c:v>
                </c:pt>
                <c:pt idx="21">
                  <c:v>儿科</c:v>
                </c:pt>
                <c:pt idx="22">
                  <c:v>脊柱骨科</c:v>
                </c:pt>
                <c:pt idx="23">
                  <c:v>周围血管科</c:v>
                </c:pt>
                <c:pt idx="24">
                  <c:v>肝病科</c:v>
                </c:pt>
                <c:pt idx="25">
                  <c:v>神经外科</c:v>
                </c:pt>
                <c:pt idx="26">
                  <c:v>男科</c:v>
                </c:pt>
                <c:pt idx="27">
                  <c:v>重症医学科</c:v>
                </c:pt>
                <c:pt idx="28">
                  <c:v>产科</c:v>
                </c:pt>
                <c:pt idx="29">
                  <c:v>口腔科</c:v>
                </c:pt>
                <c:pt idx="30">
                  <c:v>治未病中心</c:v>
                </c:pt>
                <c:pt idx="31">
                  <c:v>妇科</c:v>
                </c:pt>
                <c:pt idx="32">
                  <c:v>心病一科</c:v>
                </c:pt>
                <c:pt idx="33">
                  <c:v>肝胆外科</c:v>
                </c:pt>
                <c:pt idx="34">
                  <c:v>皮肤科</c:v>
                </c:pt>
                <c:pt idx="35">
                  <c:v>妇二科</c:v>
                </c:pt>
                <c:pt idx="36">
                  <c:v>眼科</c:v>
                </c:pt>
                <c:pt idx="37">
                  <c:v>中医经典科</c:v>
                </c:pt>
                <c:pt idx="38">
                  <c:v>血液科</c:v>
                </c:pt>
                <c:pt idx="39">
                  <c:v>肾脏内科</c:v>
                </c:pt>
                <c:pt idx="40">
                  <c:v>心病三科</c:v>
                </c:pt>
                <c:pt idx="41">
                  <c:v>脾胃病科</c:v>
                </c:pt>
                <c:pt idx="42">
                  <c:v>关节骨科</c:v>
                </c:pt>
                <c:pt idx="43">
                  <c:v>东区重症医学科</c:v>
                </c:pt>
                <c:pt idx="44">
                  <c:v>脾胃科消化科合并</c:v>
                </c:pt>
                <c:pt idx="45">
                  <c:v>推拿科</c:v>
                </c:pt>
                <c:pt idx="46">
                  <c:v>风湿病科</c:v>
                </c:pt>
                <c:pt idx="47">
                  <c:v>普通外科</c:v>
                </c:pt>
                <c:pt idx="48">
                  <c:v>消化内科</c:v>
                </c:pt>
                <c:pt idx="49">
                  <c:v>针灸科</c:v>
                </c:pt>
                <c:pt idx="50">
                  <c:v>脑病二科</c:v>
                </c:pt>
                <c:pt idx="51">
                  <c:v>综合内科</c:v>
                </c:pt>
                <c:pt idx="52">
                  <c:v>中医外治中心</c:v>
                </c:pt>
                <c:pt idx="53">
                  <c:v>肿瘤内科</c:v>
                </c:pt>
                <c:pt idx="54">
                  <c:v>肾病科</c:v>
                </c:pt>
                <c:pt idx="55">
                  <c:v>神经内科</c:v>
                </c:pt>
                <c:pt idx="56">
                  <c:v>运动损伤骨科</c:v>
                </c:pt>
                <c:pt idx="57">
                  <c:v>美容皮肤科</c:v>
                </c:pt>
                <c:pt idx="58">
                  <c:v>小儿推拿科</c:v>
                </c:pt>
                <c:pt idx="59">
                  <c:v>康复科</c:v>
                </c:pt>
                <c:pt idx="60">
                  <c:v>胸外科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93.91457278316808</c:v>
                </c:pt>
                <c:pt idx="2">
                  <c:v>93.32536136137944</c:v>
                </c:pt>
                <c:pt idx="3">
                  <c:v>92.99874842240138</c:v>
                </c:pt>
                <c:pt idx="4">
                  <c:v>85.82127578844654</c:v>
                </c:pt>
                <c:pt idx="5">
                  <c:v>84.57481535600995</c:v>
                </c:pt>
                <c:pt idx="6">
                  <c:v>83.04863313499</c:v>
                </c:pt>
                <c:pt idx="7">
                  <c:v>82.80512025239544</c:v>
                </c:pt>
                <c:pt idx="8">
                  <c:v>81.909784676101</c:v>
                </c:pt>
                <c:pt idx="9">
                  <c:v>79.103919172992</c:v>
                </c:pt>
                <c:pt idx="10">
                  <c:v>77.40131368864404</c:v>
                </c:pt>
                <c:pt idx="11">
                  <c:v>73.9270591231357</c:v>
                </c:pt>
                <c:pt idx="12">
                  <c:v>73.04221527317927</c:v>
                </c:pt>
                <c:pt idx="13">
                  <c:v>72.17505232537702</c:v>
                </c:pt>
                <c:pt idx="14">
                  <c:v>69.40845694850974</c:v>
                </c:pt>
                <c:pt idx="15">
                  <c:v>64.24582865855608</c:v>
                </c:pt>
                <c:pt idx="16">
                  <c:v>63.48881220375731</c:v>
                </c:pt>
                <c:pt idx="17">
                  <c:v>62.854932416644054</c:v>
                </c:pt>
                <c:pt idx="18">
                  <c:v>58.925699536304286</c:v>
                </c:pt>
                <c:pt idx="19">
                  <c:v>57.24148919792024</c:v>
                </c:pt>
                <c:pt idx="20">
                  <c:v>55.63961152545845</c:v>
                </c:pt>
                <c:pt idx="21">
                  <c:v>54.61022010110393</c:v>
                </c:pt>
                <c:pt idx="22">
                  <c:v>53.998668746101764</c:v>
                </c:pt>
                <c:pt idx="23">
                  <c:v>53.02608687870305</c:v>
                </c:pt>
                <c:pt idx="24">
                  <c:v>50.680918823976036</c:v>
                </c:pt>
                <c:pt idx="25">
                  <c:v>49.4521063409174</c:v>
                </c:pt>
                <c:pt idx="26">
                  <c:v>46.4697434850291</c:v>
                </c:pt>
                <c:pt idx="27">
                  <c:v>41.76909216410395</c:v>
                </c:pt>
                <c:pt idx="28">
                  <c:v>37.77789589248009</c:v>
                </c:pt>
                <c:pt idx="29">
                  <c:v>37.76438693112171</c:v>
                </c:pt>
                <c:pt idx="30">
                  <c:v>37.1087263286598</c:v>
                </c:pt>
                <c:pt idx="31">
                  <c:v>36.70327743756948</c:v>
                </c:pt>
                <c:pt idx="32">
                  <c:v>36.38581687586965</c:v>
                </c:pt>
                <c:pt idx="33">
                  <c:v>36.262997107229126</c:v>
                </c:pt>
                <c:pt idx="34">
                  <c:v>35.89350560839236</c:v>
                </c:pt>
                <c:pt idx="35">
                  <c:v>35.52691831149043</c:v>
                </c:pt>
                <c:pt idx="36">
                  <c:v>35.376418954475064</c:v>
                </c:pt>
                <c:pt idx="37">
                  <c:v>33.64228914687592</c:v>
                </c:pt>
                <c:pt idx="38">
                  <c:v>32.97263360408461</c:v>
                </c:pt>
                <c:pt idx="39">
                  <c:v>32.47584781265612</c:v>
                </c:pt>
                <c:pt idx="40">
                  <c:v>30.040406984958707</c:v>
                </c:pt>
                <c:pt idx="41">
                  <c:v>29.530136021118416</c:v>
                </c:pt>
                <c:pt idx="42">
                  <c:v>26.777788243826848</c:v>
                </c:pt>
                <c:pt idx="43">
                  <c:v>26.283605462174876</c:v>
                </c:pt>
                <c:pt idx="44">
                  <c:v>22.25302904886773</c:v>
                </c:pt>
                <c:pt idx="45">
                  <c:v>20.519638735857683</c:v>
                </c:pt>
                <c:pt idx="46">
                  <c:v>20.186323994268786</c:v>
                </c:pt>
                <c:pt idx="47">
                  <c:v>20.011992310494687</c:v>
                </c:pt>
                <c:pt idx="48">
                  <c:v>18.79580178847035</c:v>
                </c:pt>
                <c:pt idx="49">
                  <c:v>18.2732470556962</c:v>
                </c:pt>
                <c:pt idx="50">
                  <c:v>17.157794975873394</c:v>
                </c:pt>
                <c:pt idx="51">
                  <c:v>17.047397081664272</c:v>
                </c:pt>
                <c:pt idx="52">
                  <c:v>12.947520188344637</c:v>
                </c:pt>
                <c:pt idx="53">
                  <c:v>10.785413269484627</c:v>
                </c:pt>
                <c:pt idx="54">
                  <c:v>7.822169194931298</c:v>
                </c:pt>
                <c:pt idx="55">
                  <c:v>7.017882963844521</c:v>
                </c:pt>
                <c:pt idx="56">
                  <c:v>6.819005192188034</c:v>
                </c:pt>
                <c:pt idx="57">
                  <c:v>5.722460988066843</c:v>
                </c:pt>
                <c:pt idx="58">
                  <c:v>4.016150930119287</c:v>
                </c:pt>
                <c:pt idx="59">
                  <c:v>2.315013382232892</c:v>
                </c:pt>
                <c:pt idx="60">
                  <c:v>1.3479363404160087</c:v>
                </c:pt>
                <c:pt idx="61">
                  <c:v>0.579784649437274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骨科</c:v>
                </c:pt>
                <c:pt idx="2">
                  <c:v>内分泌科</c:v>
                </c:pt>
                <c:pt idx="3">
                  <c:v>重症医学科</c:v>
                </c:pt>
                <c:pt idx="4">
                  <c:v>微创骨科</c:v>
                </c:pt>
                <c:pt idx="5">
                  <c:v>肾脏内科</c:v>
                </c:pt>
                <c:pt idx="6">
                  <c:v>胸外科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针灸科</c:v>
                </c:pt>
                <c:pt idx="10">
                  <c:v>脑病一科</c:v>
                </c:pt>
                <c:pt idx="11">
                  <c:v>康复科</c:v>
                </c:pt>
                <c:pt idx="12">
                  <c:v>脑病二科</c:v>
                </c:pt>
                <c:pt idx="13">
                  <c:v>风湿病科</c:v>
                </c:pt>
                <c:pt idx="14">
                  <c:v>心病二科</c:v>
                </c:pt>
                <c:pt idx="15">
                  <c:v>泌尿外科</c:v>
                </c:pt>
                <c:pt idx="16">
                  <c:v>西区重症医学科</c:v>
                </c:pt>
                <c:pt idx="17">
                  <c:v>关节骨科</c:v>
                </c:pt>
                <c:pt idx="18">
                  <c:v>儿科</c:v>
                </c:pt>
                <c:pt idx="19">
                  <c:v>心病三科</c:v>
                </c:pt>
                <c:pt idx="20">
                  <c:v>周围血管科</c:v>
                </c:pt>
                <c:pt idx="21">
                  <c:v>肝病科</c:v>
                </c:pt>
                <c:pt idx="22">
                  <c:v>肾病科</c:v>
                </c:pt>
                <c:pt idx="23">
                  <c:v>东区肾病科</c:v>
                </c:pt>
                <c:pt idx="24">
                  <c:v>运动损伤骨科</c:v>
                </c:pt>
                <c:pt idx="25">
                  <c:v>医院</c:v>
                </c:pt>
                <c:pt idx="26">
                  <c:v>乳腺甲状腺外科</c:v>
                </c:pt>
                <c:pt idx="27">
                  <c:v>创伤骨科</c:v>
                </c:pt>
                <c:pt idx="28">
                  <c:v>妇科妇二科合并</c:v>
                </c:pt>
                <c:pt idx="29">
                  <c:v>耳鼻喉科</c:v>
                </c:pt>
                <c:pt idx="30">
                  <c:v>心病一科</c:v>
                </c:pt>
                <c:pt idx="31">
                  <c:v>美容皮肤科</c:v>
                </c:pt>
                <c:pt idx="32">
                  <c:v>心病四科</c:v>
                </c:pt>
                <c:pt idx="33">
                  <c:v>显微骨科</c:v>
                </c:pt>
                <c:pt idx="34">
                  <c:v>脾胃病科</c:v>
                </c:pt>
                <c:pt idx="35">
                  <c:v>皮肤科</c:v>
                </c:pt>
                <c:pt idx="36">
                  <c:v>肛肠科</c:v>
                </c:pt>
                <c:pt idx="37">
                  <c:v>神经内科</c:v>
                </c:pt>
                <c:pt idx="38">
                  <c:v>东区重症医学科</c:v>
                </c:pt>
                <c:pt idx="39">
                  <c:v>脊柱骨科</c:v>
                </c:pt>
                <c:pt idx="40">
                  <c:v>治未病中心</c:v>
                </c:pt>
                <c:pt idx="41">
                  <c:v>中医经典科</c:v>
                </c:pt>
                <c:pt idx="42">
                  <c:v>男科</c:v>
                </c:pt>
                <c:pt idx="43">
                  <c:v>中医外治中心</c:v>
                </c:pt>
                <c:pt idx="44">
                  <c:v>老年医学科</c:v>
                </c:pt>
                <c:pt idx="45">
                  <c:v>消化内科</c:v>
                </c:pt>
                <c:pt idx="46">
                  <c:v>妇科</c:v>
                </c:pt>
                <c:pt idx="47">
                  <c:v>脾胃科消化科合并</c:v>
                </c:pt>
                <c:pt idx="48">
                  <c:v>小儿推拿科</c:v>
                </c:pt>
                <c:pt idx="49">
                  <c:v>小儿骨科</c:v>
                </c:pt>
                <c:pt idx="50">
                  <c:v>推拿科</c:v>
                </c:pt>
                <c:pt idx="51">
                  <c:v>普通外科</c:v>
                </c:pt>
                <c:pt idx="52">
                  <c:v>产科</c:v>
                </c:pt>
                <c:pt idx="53">
                  <c:v>脑病三科</c:v>
                </c:pt>
                <c:pt idx="54">
                  <c:v>肝胆外科</c:v>
                </c:pt>
                <c:pt idx="55">
                  <c:v>神经外科</c:v>
                </c:pt>
                <c:pt idx="56">
                  <c:v>口腔科</c:v>
                </c:pt>
                <c:pt idx="57">
                  <c:v>综合内科</c:v>
                </c:pt>
                <c:pt idx="58">
                  <c:v>眼科</c:v>
                </c:pt>
                <c:pt idx="59">
                  <c:v>心血管内科</c:v>
                </c:pt>
                <c:pt idx="60">
                  <c:v>血液科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98.2877069938702</c:v>
                </c:pt>
                <c:pt idx="2">
                  <c:v>97.33505103456326</c:v>
                </c:pt>
                <c:pt idx="3">
                  <c:v>91.93340665514081</c:v>
                </c:pt>
                <c:pt idx="4">
                  <c:v>91.63302134370082</c:v>
                </c:pt>
                <c:pt idx="5">
                  <c:v>91.35820438009644</c:v>
                </c:pt>
                <c:pt idx="6">
                  <c:v>91.32016565610944</c:v>
                </c:pt>
                <c:pt idx="7">
                  <c:v>87.59589653535633</c:v>
                </c:pt>
                <c:pt idx="8">
                  <c:v>86.54132448613768</c:v>
                </c:pt>
                <c:pt idx="9">
                  <c:v>82.72974836415526</c:v>
                </c:pt>
                <c:pt idx="10">
                  <c:v>81.85235263956721</c:v>
                </c:pt>
                <c:pt idx="11">
                  <c:v>80.21129267576457</c:v>
                </c:pt>
                <c:pt idx="12">
                  <c:v>79.77325410254821</c:v>
                </c:pt>
                <c:pt idx="13">
                  <c:v>74.29692870384321</c:v>
                </c:pt>
                <c:pt idx="14">
                  <c:v>70.65134485305893</c:v>
                </c:pt>
                <c:pt idx="15">
                  <c:v>69.72578823457025</c:v>
                </c:pt>
                <c:pt idx="16">
                  <c:v>69.28867983552414</c:v>
                </c:pt>
                <c:pt idx="17">
                  <c:v>63.60369507483075</c:v>
                </c:pt>
                <c:pt idx="18">
                  <c:v>62.64224139068783</c:v>
                </c:pt>
                <c:pt idx="19">
                  <c:v>61.39297744284517</c:v>
                </c:pt>
                <c:pt idx="20">
                  <c:v>60.681500876586746</c:v>
                </c:pt>
                <c:pt idx="21">
                  <c:v>60.652248540759544</c:v>
                </c:pt>
                <c:pt idx="22">
                  <c:v>59.60376454095272</c:v>
                </c:pt>
                <c:pt idx="23">
                  <c:v>58.77776771293186</c:v>
                </c:pt>
                <c:pt idx="24">
                  <c:v>58.26795796257039</c:v>
                </c:pt>
                <c:pt idx="25">
                  <c:v>58.147163480694665</c:v>
                </c:pt>
                <c:pt idx="26">
                  <c:v>57.949396001513364</c:v>
                </c:pt>
                <c:pt idx="27">
                  <c:v>57.8336983226327</c:v>
                </c:pt>
                <c:pt idx="28">
                  <c:v>56.785205308802766</c:v>
                </c:pt>
                <c:pt idx="29">
                  <c:v>55.991364757789235</c:v>
                </c:pt>
                <c:pt idx="30">
                  <c:v>53.120893993617045</c:v>
                </c:pt>
                <c:pt idx="31">
                  <c:v>51.22767261034874</c:v>
                </c:pt>
                <c:pt idx="32">
                  <c:v>48.175701655672796</c:v>
                </c:pt>
                <c:pt idx="33">
                  <c:v>43.3144454205611</c:v>
                </c:pt>
                <c:pt idx="34">
                  <c:v>43.272163193184554</c:v>
                </c:pt>
                <c:pt idx="35">
                  <c:v>42.449688924199485</c:v>
                </c:pt>
                <c:pt idx="36">
                  <c:v>42.005429024898845</c:v>
                </c:pt>
                <c:pt idx="37">
                  <c:v>41.74855111061336</c:v>
                </c:pt>
                <c:pt idx="38">
                  <c:v>40.11494674991972</c:v>
                </c:pt>
                <c:pt idx="39">
                  <c:v>39.998985775660366</c:v>
                </c:pt>
                <c:pt idx="40">
                  <c:v>39.853175266316576</c:v>
                </c:pt>
                <c:pt idx="41">
                  <c:v>36.6296058724638</c:v>
                </c:pt>
                <c:pt idx="42">
                  <c:v>35.84754431948716</c:v>
                </c:pt>
                <c:pt idx="43">
                  <c:v>34.89080300100807</c:v>
                </c:pt>
                <c:pt idx="44">
                  <c:v>31.73374416293259</c:v>
                </c:pt>
                <c:pt idx="45">
                  <c:v>28.687226478497813</c:v>
                </c:pt>
                <c:pt idx="46">
                  <c:v>21.309855513562677</c:v>
                </c:pt>
                <c:pt idx="47">
                  <c:v>21.29094892624413</c:v>
                </c:pt>
                <c:pt idx="48">
                  <c:v>20.452629064624787</c:v>
                </c:pt>
                <c:pt idx="49">
                  <c:v>20.395778116454853</c:v>
                </c:pt>
                <c:pt idx="50">
                  <c:v>18.579211045830146</c:v>
                </c:pt>
                <c:pt idx="51">
                  <c:v>15.729645552430277</c:v>
                </c:pt>
                <c:pt idx="52">
                  <c:v>12.567167846011179</c:v>
                </c:pt>
                <c:pt idx="53">
                  <c:v>11.849664686377835</c:v>
                </c:pt>
                <c:pt idx="54">
                  <c:v>6.852118808936987</c:v>
                </c:pt>
                <c:pt idx="55">
                  <c:v>6.463186286674346</c:v>
                </c:pt>
                <c:pt idx="56">
                  <c:v>6.2720177697020505</c:v>
                </c:pt>
                <c:pt idx="57">
                  <c:v>4.871669845824195</c:v>
                </c:pt>
                <c:pt idx="58">
                  <c:v>4.105630059523725</c:v>
                </c:pt>
                <c:pt idx="59">
                  <c:v>3.885852567320045</c:v>
                </c:pt>
                <c:pt idx="60">
                  <c:v>2.79256767398362</c:v>
                </c:pt>
                <c:pt idx="61">
                  <c:v>2.1665377451031875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68.63838259894084</c:v>
                </c:pt>
                <c:pt idx="1">
                  <c:v>66.62191769482877</c:v>
                </c:pt>
                <c:pt idx="2">
                  <c:v>64.03922020430242</c:v>
                </c:pt>
                <c:pt idx="3">
                  <c:v>63.486666269036334</c:v>
                </c:pt>
                <c:pt idx="4">
                  <c:v>61.279858845294505</c:v>
                </c:pt>
                <c:pt idx="5">
                  <c:v>60.42041277939893</c:v>
                </c:pt>
                <c:pt idx="6">
                  <c:v>59.35139221445046</c:v>
                </c:pt>
                <c:pt idx="7">
                  <c:v>59.32175679087966</c:v>
                </c:pt>
                <c:pt idx="8">
                  <c:v>57.953922704323055</c:v>
                </c:pt>
                <c:pt idx="9">
                  <c:v>57.81297047182589</c:v>
                </c:pt>
                <c:pt idx="10">
                  <c:v>57.738007280015765</c:v>
                </c:pt>
                <c:pt idx="11">
                  <c:v>57.41673928678072</c:v>
                </c:pt>
                <c:pt idx="12">
                  <c:v>56.49607606399567</c:v>
                </c:pt>
                <c:pt idx="13">
                  <c:v>56.33852874551909</c:v>
                </c:pt>
                <c:pt idx="14">
                  <c:v>56.07806069764227</c:v>
                </c:pt>
                <c:pt idx="15">
                  <c:v>55.03865921024104</c:v>
                </c:pt>
                <c:pt idx="16">
                  <c:v>54.75611688059801</c:v>
                </c:pt>
                <c:pt idx="17">
                  <c:v>54.55712385580873</c:v>
                </c:pt>
                <c:pt idx="18">
                  <c:v>54.50489351362681</c:v>
                </c:pt>
                <c:pt idx="19">
                  <c:v>54.2819169228783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24.60780420756413</c:v>
                </c:pt>
                <c:pt idx="1">
                  <c:v>14.25799468170033</c:v>
                </c:pt>
                <c:pt idx="2">
                  <c:v>9.80956951357878</c:v>
                </c:pt>
                <c:pt idx="3">
                  <c:v>28.49897274826759</c:v>
                </c:pt>
                <c:pt idx="4">
                  <c:v>16.930135975062576</c:v>
                </c:pt>
                <c:pt idx="5">
                  <c:v>38.64343002931746</c:v>
                </c:pt>
                <c:pt idx="6">
                  <c:v>5.038472483986331</c:v>
                </c:pt>
                <c:pt idx="7">
                  <c:v>18.56465098984758</c:v>
                </c:pt>
                <c:pt idx="8">
                  <c:v>20.121784313871938</c:v>
                </c:pt>
                <c:pt idx="9">
                  <c:v>5.628532502271572</c:v>
                </c:pt>
                <c:pt idx="10">
                  <c:v>3.187602862172445</c:v>
                </c:pt>
                <c:pt idx="11">
                  <c:v>8.522937293781023</c:v>
                </c:pt>
                <c:pt idx="12">
                  <c:v>24.401871592471682</c:v>
                </c:pt>
                <c:pt idx="13">
                  <c:v>18.279398146000975</c:v>
                </c:pt>
                <c:pt idx="14">
                  <c:v>32.577409515083225</c:v>
                </c:pt>
                <c:pt idx="15">
                  <c:v>30.635601425269936</c:v>
                </c:pt>
                <c:pt idx="16">
                  <c:v>1.4749936749478225</c:v>
                </c:pt>
                <c:pt idx="17">
                  <c:v>17.743776655261378</c:v>
                </c:pt>
                <c:pt idx="18">
                  <c:v>7.355984485221768</c:v>
                </c:pt>
                <c:pt idx="19">
                  <c:v>18.524843647644023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针灸科</c:v>
                </c:pt>
                <c:pt idx="2">
                  <c:v>创伤骨科</c:v>
                </c:pt>
                <c:pt idx="3">
                  <c:v>骨科</c:v>
                </c:pt>
                <c:pt idx="4">
                  <c:v>肾病科</c:v>
                </c:pt>
                <c:pt idx="5">
                  <c:v>美容皮肤科</c:v>
                </c:pt>
                <c:pt idx="6">
                  <c:v>西区重症医学科</c:v>
                </c:pt>
                <c:pt idx="7">
                  <c:v>产科</c:v>
                </c:pt>
                <c:pt idx="8">
                  <c:v>神经内科</c:v>
                </c:pt>
                <c:pt idx="9">
                  <c:v>神经外科</c:v>
                </c:pt>
                <c:pt idx="10">
                  <c:v>血液科</c:v>
                </c:pt>
                <c:pt idx="11">
                  <c:v>推拿科</c:v>
                </c:pt>
                <c:pt idx="12">
                  <c:v>运动损伤骨科</c:v>
                </c:pt>
                <c:pt idx="13">
                  <c:v>心病一科</c:v>
                </c:pt>
                <c:pt idx="14">
                  <c:v>妇科</c:v>
                </c:pt>
                <c:pt idx="15">
                  <c:v>显微骨科</c:v>
                </c:pt>
                <c:pt idx="16">
                  <c:v>儿科</c:v>
                </c:pt>
                <c:pt idx="17">
                  <c:v>肿瘤内科</c:v>
                </c:pt>
                <c:pt idx="18">
                  <c:v>妇科妇二科合并</c:v>
                </c:pt>
                <c:pt idx="19">
                  <c:v>中医经典科</c:v>
                </c:pt>
                <c:pt idx="20">
                  <c:v>呼吸内科</c:v>
                </c:pt>
                <c:pt idx="21">
                  <c:v>脾胃病科</c:v>
                </c:pt>
                <c:pt idx="22">
                  <c:v>脑病一科</c:v>
                </c:pt>
                <c:pt idx="23">
                  <c:v>肝病科</c:v>
                </c:pt>
                <c:pt idx="24">
                  <c:v>心病三科</c:v>
                </c:pt>
                <c:pt idx="25">
                  <c:v>肾脏内科</c:v>
                </c:pt>
                <c:pt idx="26">
                  <c:v>肝胆外科</c:v>
                </c:pt>
                <c:pt idx="27">
                  <c:v>东区肾病科</c:v>
                </c:pt>
                <c:pt idx="28">
                  <c:v>男科</c:v>
                </c:pt>
                <c:pt idx="29">
                  <c:v>耳鼻喉科</c:v>
                </c:pt>
                <c:pt idx="30">
                  <c:v>康复科</c:v>
                </c:pt>
                <c:pt idx="31">
                  <c:v>消化内科</c:v>
                </c:pt>
                <c:pt idx="32">
                  <c:v>脑病三科</c:v>
                </c:pt>
                <c:pt idx="33">
                  <c:v>脾胃科消化科合并</c:v>
                </c:pt>
                <c:pt idx="34">
                  <c:v>风湿病科</c:v>
                </c:pt>
                <c:pt idx="35">
                  <c:v>综合内科</c:v>
                </c:pt>
                <c:pt idx="36">
                  <c:v>身心医学科</c:v>
                </c:pt>
                <c:pt idx="37">
                  <c:v>心血管内科</c:v>
                </c:pt>
                <c:pt idx="38">
                  <c:v>医院</c:v>
                </c:pt>
                <c:pt idx="39">
                  <c:v>妇二科</c:v>
                </c:pt>
                <c:pt idx="40">
                  <c:v>微创骨科</c:v>
                </c:pt>
                <c:pt idx="41">
                  <c:v>心病二科</c:v>
                </c:pt>
                <c:pt idx="42">
                  <c:v>中医外治中心</c:v>
                </c:pt>
                <c:pt idx="43">
                  <c:v>关节骨科</c:v>
                </c:pt>
                <c:pt idx="44">
                  <c:v>泌尿外科</c:v>
                </c:pt>
                <c:pt idx="45">
                  <c:v>口腔科</c:v>
                </c:pt>
                <c:pt idx="46">
                  <c:v>普通外科</c:v>
                </c:pt>
                <c:pt idx="47">
                  <c:v>小儿骨科</c:v>
                </c:pt>
                <c:pt idx="48">
                  <c:v>胸外科</c:v>
                </c:pt>
                <c:pt idx="49">
                  <c:v>内分泌科</c:v>
                </c:pt>
                <c:pt idx="50">
                  <c:v>治未病中心</c:v>
                </c:pt>
                <c:pt idx="51">
                  <c:v>皮肤科</c:v>
                </c:pt>
                <c:pt idx="52">
                  <c:v>老年医学科</c:v>
                </c:pt>
                <c:pt idx="53">
                  <c:v>脑病二科</c:v>
                </c:pt>
                <c:pt idx="54">
                  <c:v>周围血管科</c:v>
                </c:pt>
                <c:pt idx="55">
                  <c:v>小儿推拿科</c:v>
                </c:pt>
                <c:pt idx="56">
                  <c:v>眼科</c:v>
                </c:pt>
                <c:pt idx="57">
                  <c:v>东区重症医学科</c:v>
                </c:pt>
                <c:pt idx="58">
                  <c:v>脊柱骨科</c:v>
                </c:pt>
                <c:pt idx="59">
                  <c:v>乳腺甲状腺外科</c:v>
                </c:pt>
                <c:pt idx="60">
                  <c:v>肛肠科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99.59115976956419</c:v>
                </c:pt>
                <c:pt idx="2">
                  <c:v>97.98561362363067</c:v>
                </c:pt>
                <c:pt idx="3">
                  <c:v>92.23448043823456</c:v>
                </c:pt>
                <c:pt idx="4">
                  <c:v>90.84207241922101</c:v>
                </c:pt>
                <c:pt idx="5">
                  <c:v>87.98427838565284</c:v>
                </c:pt>
                <c:pt idx="6">
                  <c:v>87.3574919548146</c:v>
                </c:pt>
                <c:pt idx="7">
                  <c:v>83.00356478869556</c:v>
                </c:pt>
                <c:pt idx="8">
                  <c:v>82.4164783476179</c:v>
                </c:pt>
                <c:pt idx="9">
                  <c:v>81.3199143363128</c:v>
                </c:pt>
                <c:pt idx="10">
                  <c:v>81.15087343026052</c:v>
                </c:pt>
                <c:pt idx="11">
                  <c:v>81.02874942295257</c:v>
                </c:pt>
                <c:pt idx="12">
                  <c:v>74.4108943239629</c:v>
                </c:pt>
                <c:pt idx="13">
                  <c:v>71.34132530293468</c:v>
                </c:pt>
                <c:pt idx="14">
                  <c:v>70.71529072118223</c:v>
                </c:pt>
                <c:pt idx="15">
                  <c:v>69.14983599135581</c:v>
                </c:pt>
                <c:pt idx="16">
                  <c:v>65.11993770503989</c:v>
                </c:pt>
                <c:pt idx="17">
                  <c:v>62.46962565995715</c:v>
                </c:pt>
                <c:pt idx="18">
                  <c:v>59.264870151548905</c:v>
                </c:pt>
                <c:pt idx="19">
                  <c:v>58.332411172233286</c:v>
                </c:pt>
                <c:pt idx="20">
                  <c:v>54.53396140570886</c:v>
                </c:pt>
                <c:pt idx="21">
                  <c:v>53.32554360043232</c:v>
                </c:pt>
                <c:pt idx="22">
                  <c:v>53.01284559856388</c:v>
                </c:pt>
                <c:pt idx="23">
                  <c:v>51.9358216576969</c:v>
                </c:pt>
                <c:pt idx="24">
                  <c:v>47.92686196326816</c:v>
                </c:pt>
                <c:pt idx="25">
                  <c:v>46.90640470470534</c:v>
                </c:pt>
                <c:pt idx="26">
                  <c:v>46.85454322749697</c:v>
                </c:pt>
                <c:pt idx="27">
                  <c:v>46.684175404419754</c:v>
                </c:pt>
                <c:pt idx="28">
                  <c:v>43.65234109503682</c:v>
                </c:pt>
                <c:pt idx="29">
                  <c:v>41.76530600148106</c:v>
                </c:pt>
                <c:pt idx="30">
                  <c:v>41.20938373495173</c:v>
                </c:pt>
                <c:pt idx="31">
                  <c:v>40.6469627571242</c:v>
                </c:pt>
                <c:pt idx="32">
                  <c:v>39.22931729296544</c:v>
                </c:pt>
                <c:pt idx="33">
                  <c:v>38.253163310947876</c:v>
                </c:pt>
                <c:pt idx="34">
                  <c:v>35.278838869618234</c:v>
                </c:pt>
                <c:pt idx="35">
                  <c:v>32.2118014486809</c:v>
                </c:pt>
                <c:pt idx="36">
                  <c:v>30.934258985093532</c:v>
                </c:pt>
                <c:pt idx="37">
                  <c:v>29.948109547296312</c:v>
                </c:pt>
                <c:pt idx="38">
                  <c:v>29.767308189057573</c:v>
                </c:pt>
                <c:pt idx="39">
                  <c:v>28.906125341622616</c:v>
                </c:pt>
                <c:pt idx="40">
                  <c:v>28.048593718838898</c:v>
                </c:pt>
                <c:pt idx="41">
                  <c:v>27.917342626539966</c:v>
                </c:pt>
                <c:pt idx="42">
                  <c:v>27.069981568475736</c:v>
                </c:pt>
                <c:pt idx="43">
                  <c:v>24.26986171330251</c:v>
                </c:pt>
                <c:pt idx="44">
                  <c:v>24.07525027732663</c:v>
                </c:pt>
                <c:pt idx="45">
                  <c:v>23.165078073272213</c:v>
                </c:pt>
                <c:pt idx="46">
                  <c:v>22.63096022767066</c:v>
                </c:pt>
                <c:pt idx="47">
                  <c:v>22.040312383938126</c:v>
                </c:pt>
                <c:pt idx="48">
                  <c:v>20.688655674759886</c:v>
                </c:pt>
                <c:pt idx="49">
                  <c:v>20.28227888321802</c:v>
                </c:pt>
                <c:pt idx="50">
                  <c:v>19.330136235866092</c:v>
                </c:pt>
                <c:pt idx="51">
                  <c:v>14.33846166759044</c:v>
                </c:pt>
                <c:pt idx="52">
                  <c:v>13.723532514810186</c:v>
                </c:pt>
                <c:pt idx="53">
                  <c:v>12.120078892534446</c:v>
                </c:pt>
                <c:pt idx="54">
                  <c:v>8.598510809144688</c:v>
                </c:pt>
                <c:pt idx="55">
                  <c:v>6.235482981804301</c:v>
                </c:pt>
                <c:pt idx="56">
                  <c:v>3.9326116006901</c:v>
                </c:pt>
                <c:pt idx="57">
                  <c:v>3.865668914706767</c:v>
                </c:pt>
                <c:pt idx="58">
                  <c:v>3.4783195751838085</c:v>
                </c:pt>
                <c:pt idx="59">
                  <c:v>2.626439989930396</c:v>
                </c:pt>
                <c:pt idx="60">
                  <c:v>0.40103670444743567</c:v>
                </c:pt>
                <c:pt idx="61">
                  <c:v>0.09288811317126397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男科</c:v>
                </c:pt>
                <c:pt idx="2">
                  <c:v>显微骨科</c:v>
                </c:pt>
                <c:pt idx="3">
                  <c:v>肝胆外科</c:v>
                </c:pt>
                <c:pt idx="4">
                  <c:v>脊柱骨科</c:v>
                </c:pt>
                <c:pt idx="5">
                  <c:v>眼科</c:v>
                </c:pt>
                <c:pt idx="6">
                  <c:v>西区重症医学科</c:v>
                </c:pt>
                <c:pt idx="7">
                  <c:v>老年医学科</c:v>
                </c:pt>
                <c:pt idx="8">
                  <c:v>针灸科</c:v>
                </c:pt>
                <c:pt idx="9">
                  <c:v>妇科</c:v>
                </c:pt>
                <c:pt idx="10">
                  <c:v>内分泌科</c:v>
                </c:pt>
                <c:pt idx="11">
                  <c:v>妇科妇二科合并</c:v>
                </c:pt>
                <c:pt idx="12">
                  <c:v>关节骨科</c:v>
                </c:pt>
                <c:pt idx="13">
                  <c:v>心病一科</c:v>
                </c:pt>
                <c:pt idx="14">
                  <c:v>普通外科</c:v>
                </c:pt>
                <c:pt idx="15">
                  <c:v>创伤骨科</c:v>
                </c:pt>
                <c:pt idx="16">
                  <c:v>脑病三科</c:v>
                </c:pt>
                <c:pt idx="17">
                  <c:v>风湿病科</c:v>
                </c:pt>
                <c:pt idx="18">
                  <c:v>肾脏内科</c:v>
                </c:pt>
                <c:pt idx="19">
                  <c:v>妇二科</c:v>
                </c:pt>
                <c:pt idx="20">
                  <c:v>血液科</c:v>
                </c:pt>
                <c:pt idx="21">
                  <c:v>重症医学科</c:v>
                </c:pt>
                <c:pt idx="22">
                  <c:v>皮肤科</c:v>
                </c:pt>
                <c:pt idx="23">
                  <c:v>东区重症医学科</c:v>
                </c:pt>
                <c:pt idx="24">
                  <c:v>消化内科</c:v>
                </c:pt>
                <c:pt idx="25">
                  <c:v>心血管内科</c:v>
                </c:pt>
                <c:pt idx="26">
                  <c:v>美容皮肤科</c:v>
                </c:pt>
                <c:pt idx="27">
                  <c:v>肛肠科</c:v>
                </c:pt>
                <c:pt idx="28">
                  <c:v>脾胃病科</c:v>
                </c:pt>
                <c:pt idx="29">
                  <c:v>身心医学科</c:v>
                </c:pt>
                <c:pt idx="30">
                  <c:v>儿科</c:v>
                </c:pt>
                <c:pt idx="31">
                  <c:v>中医外治中心</c:v>
                </c:pt>
                <c:pt idx="32">
                  <c:v>周围血管科</c:v>
                </c:pt>
                <c:pt idx="33">
                  <c:v>肝病科</c:v>
                </c:pt>
                <c:pt idx="34">
                  <c:v>脾胃科消化科合并</c:v>
                </c:pt>
                <c:pt idx="35">
                  <c:v>骨科</c:v>
                </c:pt>
                <c:pt idx="36">
                  <c:v>耳鼻喉科</c:v>
                </c:pt>
                <c:pt idx="37">
                  <c:v>脑病二科</c:v>
                </c:pt>
                <c:pt idx="38">
                  <c:v>心病四科</c:v>
                </c:pt>
                <c:pt idx="39">
                  <c:v>乳腺甲状腺外科</c:v>
                </c:pt>
                <c:pt idx="40">
                  <c:v>胸外科</c:v>
                </c:pt>
                <c:pt idx="41">
                  <c:v>神经内科</c:v>
                </c:pt>
                <c:pt idx="42">
                  <c:v>东区肾病科</c:v>
                </c:pt>
                <c:pt idx="43">
                  <c:v>康复科</c:v>
                </c:pt>
                <c:pt idx="44">
                  <c:v>口腔科</c:v>
                </c:pt>
                <c:pt idx="45">
                  <c:v>肾病科</c:v>
                </c:pt>
                <c:pt idx="46">
                  <c:v>神经外科</c:v>
                </c:pt>
                <c:pt idx="47">
                  <c:v>医院</c:v>
                </c:pt>
                <c:pt idx="48">
                  <c:v>泌尿外科</c:v>
                </c:pt>
                <c:pt idx="49">
                  <c:v>脑病一科</c:v>
                </c:pt>
                <c:pt idx="50">
                  <c:v>综合内科</c:v>
                </c:pt>
                <c:pt idx="51">
                  <c:v>心病二科</c:v>
                </c:pt>
                <c:pt idx="52">
                  <c:v>心病三科</c:v>
                </c:pt>
                <c:pt idx="53">
                  <c:v>微创骨科</c:v>
                </c:pt>
                <c:pt idx="54">
                  <c:v>肿瘤内科</c:v>
                </c:pt>
                <c:pt idx="55">
                  <c:v>推拿科</c:v>
                </c:pt>
                <c:pt idx="56">
                  <c:v>治未病中心</c:v>
                </c:pt>
                <c:pt idx="57">
                  <c:v>中医经典科</c:v>
                </c:pt>
                <c:pt idx="58">
                  <c:v>小儿骨科</c:v>
                </c:pt>
                <c:pt idx="59">
                  <c:v>呼吸内科</c:v>
                </c:pt>
                <c:pt idx="60">
                  <c:v>运动损伤骨科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97.90621587879913</c:v>
                </c:pt>
                <c:pt idx="2">
                  <c:v>97.59661401788546</c:v>
                </c:pt>
                <c:pt idx="3">
                  <c:v>94.21611871548292</c:v>
                </c:pt>
                <c:pt idx="4">
                  <c:v>89.82019247820685</c:v>
                </c:pt>
                <c:pt idx="5">
                  <c:v>89.69084977696899</c:v>
                </c:pt>
                <c:pt idx="6">
                  <c:v>87.48593077067949</c:v>
                </c:pt>
                <c:pt idx="7">
                  <c:v>85.08255391106684</c:v>
                </c:pt>
                <c:pt idx="8">
                  <c:v>84.93153503292014</c:v>
                </c:pt>
                <c:pt idx="9">
                  <c:v>81.15732281847328</c:v>
                </c:pt>
                <c:pt idx="10">
                  <c:v>78.63718937109715</c:v>
                </c:pt>
                <c:pt idx="11">
                  <c:v>77.92524770783395</c:v>
                </c:pt>
                <c:pt idx="12">
                  <c:v>77.16223410580686</c:v>
                </c:pt>
                <c:pt idx="13">
                  <c:v>73.23547854612815</c:v>
                </c:pt>
                <c:pt idx="14">
                  <c:v>72.6067694485096</c:v>
                </c:pt>
                <c:pt idx="15">
                  <c:v>71.1407795066717</c:v>
                </c:pt>
                <c:pt idx="16">
                  <c:v>69.70628700211896</c:v>
                </c:pt>
                <c:pt idx="17">
                  <c:v>67.22563779950963</c:v>
                </c:pt>
                <c:pt idx="18">
                  <c:v>66.88275686233051</c:v>
                </c:pt>
                <c:pt idx="19">
                  <c:v>66.33845991167507</c:v>
                </c:pt>
                <c:pt idx="20">
                  <c:v>62.47697725764663</c:v>
                </c:pt>
                <c:pt idx="21">
                  <c:v>60.74999766929017</c:v>
                </c:pt>
                <c:pt idx="22">
                  <c:v>60.432064955405835</c:v>
                </c:pt>
                <c:pt idx="23">
                  <c:v>60.252604369978954</c:v>
                </c:pt>
                <c:pt idx="24">
                  <c:v>60.08324731061168</c:v>
                </c:pt>
                <c:pt idx="25">
                  <c:v>59.80833617714432</c:v>
                </c:pt>
                <c:pt idx="26">
                  <c:v>58.44332302895881</c:v>
                </c:pt>
                <c:pt idx="27">
                  <c:v>58.04683553005413</c:v>
                </c:pt>
                <c:pt idx="28">
                  <c:v>57.97625053431891</c:v>
                </c:pt>
                <c:pt idx="29">
                  <c:v>56.80362972215989</c:v>
                </c:pt>
                <c:pt idx="30">
                  <c:v>56.570611600603755</c:v>
                </c:pt>
                <c:pt idx="31">
                  <c:v>56.466962372438665</c:v>
                </c:pt>
                <c:pt idx="32">
                  <c:v>56.331974794927085</c:v>
                </c:pt>
                <c:pt idx="33">
                  <c:v>54.605308041512686</c:v>
                </c:pt>
                <c:pt idx="34">
                  <c:v>53.51944645659886</c:v>
                </c:pt>
                <c:pt idx="35">
                  <c:v>49.04011061401688</c:v>
                </c:pt>
                <c:pt idx="36">
                  <c:v>49.03869785235046</c:v>
                </c:pt>
                <c:pt idx="37">
                  <c:v>48.0936335192583</c:v>
                </c:pt>
                <c:pt idx="38">
                  <c:v>44.681420844844716</c:v>
                </c:pt>
                <c:pt idx="39">
                  <c:v>44.60933889739388</c:v>
                </c:pt>
                <c:pt idx="40">
                  <c:v>43.996612967677585</c:v>
                </c:pt>
                <c:pt idx="41">
                  <c:v>42.32966676076423</c:v>
                </c:pt>
                <c:pt idx="42">
                  <c:v>39.238061885557876</c:v>
                </c:pt>
                <c:pt idx="43">
                  <c:v>36.467524043697615</c:v>
                </c:pt>
                <c:pt idx="44">
                  <c:v>35.072032216261505</c:v>
                </c:pt>
                <c:pt idx="45">
                  <c:v>35.06535330675087</c:v>
                </c:pt>
                <c:pt idx="46">
                  <c:v>34.747212542400554</c:v>
                </c:pt>
                <c:pt idx="47">
                  <c:v>33.583909639077845</c:v>
                </c:pt>
                <c:pt idx="48">
                  <c:v>29.66695095005082</c:v>
                </c:pt>
                <c:pt idx="49">
                  <c:v>27.71144582243252</c:v>
                </c:pt>
                <c:pt idx="50">
                  <c:v>24.85352392759012</c:v>
                </c:pt>
                <c:pt idx="51">
                  <c:v>23.301518443046707</c:v>
                </c:pt>
                <c:pt idx="52">
                  <c:v>17.12588896809107</c:v>
                </c:pt>
                <c:pt idx="53">
                  <c:v>16.96582112265972</c:v>
                </c:pt>
                <c:pt idx="54">
                  <c:v>16.950369347339233</c:v>
                </c:pt>
                <c:pt idx="55">
                  <c:v>15.166124674106289</c:v>
                </c:pt>
                <c:pt idx="56">
                  <c:v>11.802210828034196</c:v>
                </c:pt>
                <c:pt idx="57">
                  <c:v>9.711791126199804</c:v>
                </c:pt>
                <c:pt idx="58">
                  <c:v>8.69223805580983</c:v>
                </c:pt>
                <c:pt idx="59">
                  <c:v>4.084591048393657</c:v>
                </c:pt>
                <c:pt idx="60">
                  <c:v>1.2622810188401485</c:v>
                </c:pt>
                <c:pt idx="61">
                  <c:v>0.6121435441304078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脑病三科</c:v>
                </c:pt>
                <c:pt idx="2">
                  <c:v>呼吸内科</c:v>
                </c:pt>
                <c:pt idx="3">
                  <c:v>中医外治中心</c:v>
                </c:pt>
                <c:pt idx="4">
                  <c:v>男科</c:v>
                </c:pt>
                <c:pt idx="5">
                  <c:v>西区重症医学科</c:v>
                </c:pt>
                <c:pt idx="6">
                  <c:v>小儿推拿科</c:v>
                </c:pt>
                <c:pt idx="7">
                  <c:v>皮肤科</c:v>
                </c:pt>
                <c:pt idx="8">
                  <c:v>身心医学科</c:v>
                </c:pt>
                <c:pt idx="9">
                  <c:v>肿瘤内科</c:v>
                </c:pt>
                <c:pt idx="10">
                  <c:v>乳腺甲状腺外科</c:v>
                </c:pt>
                <c:pt idx="11">
                  <c:v>妇科</c:v>
                </c:pt>
                <c:pt idx="12">
                  <c:v>耳鼻喉科</c:v>
                </c:pt>
                <c:pt idx="13">
                  <c:v>产科</c:v>
                </c:pt>
                <c:pt idx="14">
                  <c:v>微创骨科</c:v>
                </c:pt>
                <c:pt idx="15">
                  <c:v>推拿科</c:v>
                </c:pt>
                <c:pt idx="16">
                  <c:v>心病一科</c:v>
                </c:pt>
                <c:pt idx="17">
                  <c:v>肾病科</c:v>
                </c:pt>
                <c:pt idx="18">
                  <c:v>普通外科</c:v>
                </c:pt>
                <c:pt idx="19">
                  <c:v>脾胃科消化科合并</c:v>
                </c:pt>
                <c:pt idx="20">
                  <c:v>综合内科</c:v>
                </c:pt>
                <c:pt idx="21">
                  <c:v>肾脏内科</c:v>
                </c:pt>
                <c:pt idx="22">
                  <c:v>眼科</c:v>
                </c:pt>
                <c:pt idx="23">
                  <c:v>妇二科</c:v>
                </c:pt>
                <c:pt idx="24">
                  <c:v>东区肾病科</c:v>
                </c:pt>
                <c:pt idx="25">
                  <c:v>重症医学科</c:v>
                </c:pt>
                <c:pt idx="26">
                  <c:v>老年医学科</c:v>
                </c:pt>
                <c:pt idx="27">
                  <c:v>脊柱骨科</c:v>
                </c:pt>
                <c:pt idx="28">
                  <c:v>脑病二科</c:v>
                </c:pt>
                <c:pt idx="29">
                  <c:v>小儿骨科</c:v>
                </c:pt>
                <c:pt idx="30">
                  <c:v>脾胃病科</c:v>
                </c:pt>
                <c:pt idx="31">
                  <c:v>口腔科</c:v>
                </c:pt>
                <c:pt idx="32">
                  <c:v>中医经典科</c:v>
                </c:pt>
                <c:pt idx="33">
                  <c:v>肝病科</c:v>
                </c:pt>
                <c:pt idx="34">
                  <c:v>美容皮肤科</c:v>
                </c:pt>
                <c:pt idx="35">
                  <c:v>显微骨科</c:v>
                </c:pt>
                <c:pt idx="36">
                  <c:v>心血管内科</c:v>
                </c:pt>
                <c:pt idx="37">
                  <c:v>妇科妇二科合并</c:v>
                </c:pt>
                <c:pt idx="38">
                  <c:v>周围血管科</c:v>
                </c:pt>
                <c:pt idx="39">
                  <c:v>肝胆外科</c:v>
                </c:pt>
                <c:pt idx="40">
                  <c:v>治未病中心</c:v>
                </c:pt>
                <c:pt idx="41">
                  <c:v>胸外科</c:v>
                </c:pt>
                <c:pt idx="42">
                  <c:v>内分泌科</c:v>
                </c:pt>
                <c:pt idx="43">
                  <c:v>东区重症医学科</c:v>
                </c:pt>
                <c:pt idx="44">
                  <c:v>泌尿外科</c:v>
                </c:pt>
                <c:pt idx="45">
                  <c:v>心病二科</c:v>
                </c:pt>
                <c:pt idx="46">
                  <c:v>血液科</c:v>
                </c:pt>
                <c:pt idx="47">
                  <c:v>创伤骨科</c:v>
                </c:pt>
                <c:pt idx="48">
                  <c:v>关节骨科</c:v>
                </c:pt>
                <c:pt idx="49">
                  <c:v>心病三科</c:v>
                </c:pt>
                <c:pt idx="50">
                  <c:v>骨科</c:v>
                </c:pt>
                <c:pt idx="51">
                  <c:v>心病四科</c:v>
                </c:pt>
                <c:pt idx="52">
                  <c:v>运动损伤骨科</c:v>
                </c:pt>
                <c:pt idx="53">
                  <c:v>消化内科</c:v>
                </c:pt>
                <c:pt idx="54">
                  <c:v>肛肠科</c:v>
                </c:pt>
                <c:pt idx="55">
                  <c:v>脑病一科</c:v>
                </c:pt>
                <c:pt idx="56">
                  <c:v>医院</c:v>
                </c:pt>
                <c:pt idx="57">
                  <c:v>神经外科</c:v>
                </c:pt>
                <c:pt idx="58">
                  <c:v>风湿病科</c:v>
                </c:pt>
                <c:pt idx="59">
                  <c:v>儿科</c:v>
                </c:pt>
                <c:pt idx="60">
                  <c:v>康复科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97.26444332586449</c:v>
                </c:pt>
                <c:pt idx="2">
                  <c:v>96.34940233004272</c:v>
                </c:pt>
                <c:pt idx="3">
                  <c:v>94.82789607674115</c:v>
                </c:pt>
                <c:pt idx="4">
                  <c:v>91.23095987846379</c:v>
                </c:pt>
                <c:pt idx="5">
                  <c:v>90.13818787636616</c:v>
                </c:pt>
                <c:pt idx="6">
                  <c:v>89.11459939033419</c:v>
                </c:pt>
                <c:pt idx="7">
                  <c:v>87.92419800739431</c:v>
                </c:pt>
                <c:pt idx="8">
                  <c:v>86.35046439119596</c:v>
                </c:pt>
                <c:pt idx="9">
                  <c:v>86.3257510523482</c:v>
                </c:pt>
                <c:pt idx="10">
                  <c:v>85.97344669586612</c:v>
                </c:pt>
                <c:pt idx="11">
                  <c:v>85.0492283552325</c:v>
                </c:pt>
                <c:pt idx="12">
                  <c:v>84.40923070438996</c:v>
                </c:pt>
                <c:pt idx="13">
                  <c:v>82.88243146648973</c:v>
                </c:pt>
                <c:pt idx="14">
                  <c:v>80.64114428423049</c:v>
                </c:pt>
                <c:pt idx="15">
                  <c:v>80.57091521594421</c:v>
                </c:pt>
                <c:pt idx="16">
                  <c:v>74.55057403892708</c:v>
                </c:pt>
                <c:pt idx="17">
                  <c:v>71.90600798442223</c:v>
                </c:pt>
                <c:pt idx="18">
                  <c:v>71.61735768674295</c:v>
                </c:pt>
                <c:pt idx="19">
                  <c:v>69.458305473618</c:v>
                </c:pt>
                <c:pt idx="20">
                  <c:v>69.06987248014961</c:v>
                </c:pt>
                <c:pt idx="21">
                  <c:v>68.85425597275116</c:v>
                </c:pt>
                <c:pt idx="22">
                  <c:v>68.57171362637833</c:v>
                </c:pt>
                <c:pt idx="23">
                  <c:v>66.35569292516195</c:v>
                </c:pt>
                <c:pt idx="24">
                  <c:v>63.78528909782341</c:v>
                </c:pt>
                <c:pt idx="25">
                  <c:v>63.71705766640363</c:v>
                </c:pt>
                <c:pt idx="26">
                  <c:v>61.26839659844147</c:v>
                </c:pt>
                <c:pt idx="27">
                  <c:v>60.62523696458569</c:v>
                </c:pt>
                <c:pt idx="28">
                  <c:v>60.325616643444185</c:v>
                </c:pt>
                <c:pt idx="29">
                  <c:v>51.56682091977999</c:v>
                </c:pt>
                <c:pt idx="30">
                  <c:v>51.43168765405085</c:v>
                </c:pt>
                <c:pt idx="31">
                  <c:v>50.44892318573517</c:v>
                </c:pt>
                <c:pt idx="32">
                  <c:v>50.386198881899546</c:v>
                </c:pt>
                <c:pt idx="33">
                  <c:v>47.72015008636575</c:v>
                </c:pt>
                <c:pt idx="34">
                  <c:v>47.085777396992576</c:v>
                </c:pt>
                <c:pt idx="35">
                  <c:v>46.95330291413124</c:v>
                </c:pt>
                <c:pt idx="36">
                  <c:v>46.89915609610778</c:v>
                </c:pt>
                <c:pt idx="37">
                  <c:v>45.69337504572038</c:v>
                </c:pt>
                <c:pt idx="38">
                  <c:v>44.58173563443824</c:v>
                </c:pt>
                <c:pt idx="39">
                  <c:v>44.07564534980038</c:v>
                </c:pt>
                <c:pt idx="40">
                  <c:v>42.52131365223128</c:v>
                </c:pt>
                <c:pt idx="41">
                  <c:v>42.0187026383397</c:v>
                </c:pt>
                <c:pt idx="42">
                  <c:v>36.98605533679222</c:v>
                </c:pt>
                <c:pt idx="43">
                  <c:v>34.94429459033677</c:v>
                </c:pt>
                <c:pt idx="44">
                  <c:v>34.31770611596017</c:v>
                </c:pt>
                <c:pt idx="45">
                  <c:v>31.88924873750157</c:v>
                </c:pt>
                <c:pt idx="46">
                  <c:v>26.967934688046423</c:v>
                </c:pt>
                <c:pt idx="47">
                  <c:v>25.44018304058807</c:v>
                </c:pt>
                <c:pt idx="48">
                  <c:v>25.247705481315077</c:v>
                </c:pt>
                <c:pt idx="49">
                  <c:v>20.408100893343605</c:v>
                </c:pt>
                <c:pt idx="50">
                  <c:v>20.068320369312612</c:v>
                </c:pt>
                <c:pt idx="51">
                  <c:v>19.012205306323672</c:v>
                </c:pt>
                <c:pt idx="52">
                  <c:v>18.892963742344488</c:v>
                </c:pt>
                <c:pt idx="53">
                  <c:v>15.466648218329103</c:v>
                </c:pt>
                <c:pt idx="54">
                  <c:v>13.264559542216768</c:v>
                </c:pt>
                <c:pt idx="55">
                  <c:v>9.514844141302671</c:v>
                </c:pt>
                <c:pt idx="56">
                  <c:v>7.519631223687904</c:v>
                </c:pt>
                <c:pt idx="57">
                  <c:v>7.352186137041721</c:v>
                </c:pt>
                <c:pt idx="58">
                  <c:v>1.6831507476833212</c:v>
                </c:pt>
                <c:pt idx="59">
                  <c:v>1.0152782003423089</c:v>
                </c:pt>
                <c:pt idx="60">
                  <c:v>0.7225727616183251</c:v>
                </c:pt>
                <c:pt idx="61">
                  <c:v>0.16318412823938866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身心医学科</c:v>
                </c:pt>
                <c:pt idx="2">
                  <c:v>肝病科</c:v>
                </c:pt>
                <c:pt idx="3">
                  <c:v>心病三科</c:v>
                </c:pt>
                <c:pt idx="4">
                  <c:v>乳腺甲状腺外科</c:v>
                </c:pt>
                <c:pt idx="5">
                  <c:v>妇二科</c:v>
                </c:pt>
                <c:pt idx="6">
                  <c:v>风湿病科</c:v>
                </c:pt>
                <c:pt idx="7">
                  <c:v>脑病一科</c:v>
                </c:pt>
                <c:pt idx="8">
                  <c:v>重症医学科</c:v>
                </c:pt>
                <c:pt idx="9">
                  <c:v>神经外科</c:v>
                </c:pt>
                <c:pt idx="10">
                  <c:v>老年医学科</c:v>
                </c:pt>
                <c:pt idx="11">
                  <c:v>微创骨科</c:v>
                </c:pt>
                <c:pt idx="12">
                  <c:v>治未病中心</c:v>
                </c:pt>
                <c:pt idx="13">
                  <c:v>心血管内科</c:v>
                </c:pt>
                <c:pt idx="14">
                  <c:v>肾病科</c:v>
                </c:pt>
                <c:pt idx="15">
                  <c:v>康复科</c:v>
                </c:pt>
                <c:pt idx="16">
                  <c:v>肾脏内科</c:v>
                </c:pt>
                <c:pt idx="17">
                  <c:v>小儿骨科</c:v>
                </c:pt>
                <c:pt idx="18">
                  <c:v>妇科</c:v>
                </c:pt>
                <c:pt idx="19">
                  <c:v>东区重症医学科</c:v>
                </c:pt>
                <c:pt idx="20">
                  <c:v>脾胃病科</c:v>
                </c:pt>
                <c:pt idx="21">
                  <c:v>推拿科</c:v>
                </c:pt>
                <c:pt idx="22">
                  <c:v>综合内科</c:v>
                </c:pt>
                <c:pt idx="23">
                  <c:v>小儿推拿科</c:v>
                </c:pt>
                <c:pt idx="24">
                  <c:v>皮肤科</c:v>
                </c:pt>
                <c:pt idx="25">
                  <c:v>儿科</c:v>
                </c:pt>
                <c:pt idx="26">
                  <c:v>脾胃科消化科合并</c:v>
                </c:pt>
                <c:pt idx="27">
                  <c:v>脊柱骨科</c:v>
                </c:pt>
                <c:pt idx="28">
                  <c:v>心病一科</c:v>
                </c:pt>
                <c:pt idx="29">
                  <c:v>东区肾病科</c:v>
                </c:pt>
                <c:pt idx="30">
                  <c:v>血液科</c:v>
                </c:pt>
                <c:pt idx="31">
                  <c:v>普通外科</c:v>
                </c:pt>
                <c:pt idx="32">
                  <c:v>内分泌科</c:v>
                </c:pt>
                <c:pt idx="33">
                  <c:v>中医外治中心</c:v>
                </c:pt>
                <c:pt idx="34">
                  <c:v>呼吸内科</c:v>
                </c:pt>
                <c:pt idx="35">
                  <c:v>运动损伤骨科</c:v>
                </c:pt>
                <c:pt idx="36">
                  <c:v>神经内科</c:v>
                </c:pt>
                <c:pt idx="37">
                  <c:v>创伤骨科</c:v>
                </c:pt>
                <c:pt idx="38">
                  <c:v>男科</c:v>
                </c:pt>
                <c:pt idx="39">
                  <c:v>肿瘤内科</c:v>
                </c:pt>
                <c:pt idx="40">
                  <c:v>眼科</c:v>
                </c:pt>
                <c:pt idx="41">
                  <c:v>消化内科</c:v>
                </c:pt>
                <c:pt idx="42">
                  <c:v>泌尿外科</c:v>
                </c:pt>
                <c:pt idx="43">
                  <c:v>周围血管科</c:v>
                </c:pt>
                <c:pt idx="44">
                  <c:v>口腔科</c:v>
                </c:pt>
                <c:pt idx="45">
                  <c:v>肝胆外科</c:v>
                </c:pt>
                <c:pt idx="46">
                  <c:v>中医经典科</c:v>
                </c:pt>
                <c:pt idx="47">
                  <c:v>胸外科</c:v>
                </c:pt>
                <c:pt idx="48">
                  <c:v>显微骨科</c:v>
                </c:pt>
                <c:pt idx="49">
                  <c:v>美容皮肤科</c:v>
                </c:pt>
                <c:pt idx="50">
                  <c:v>心病二科</c:v>
                </c:pt>
                <c:pt idx="51">
                  <c:v>耳鼻喉科</c:v>
                </c:pt>
                <c:pt idx="52">
                  <c:v>关节骨科</c:v>
                </c:pt>
                <c:pt idx="53">
                  <c:v>脑病二科</c:v>
                </c:pt>
                <c:pt idx="54">
                  <c:v>西区重症医学科</c:v>
                </c:pt>
                <c:pt idx="55">
                  <c:v>医院</c:v>
                </c:pt>
                <c:pt idx="56">
                  <c:v>妇科妇二科合并</c:v>
                </c:pt>
                <c:pt idx="57">
                  <c:v>产科</c:v>
                </c:pt>
                <c:pt idx="58">
                  <c:v>心病四科</c:v>
                </c:pt>
                <c:pt idx="59">
                  <c:v>肛肠科</c:v>
                </c:pt>
                <c:pt idx="60">
                  <c:v>针灸科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71.78473388341186</c:v>
                </c:pt>
                <c:pt idx="2">
                  <c:v>50.28443856851797</c:v>
                </c:pt>
                <c:pt idx="3">
                  <c:v>38.03562668923607</c:v>
                </c:pt>
                <c:pt idx="4">
                  <c:v>30.978755084442465</c:v>
                </c:pt>
                <c:pt idx="5">
                  <c:v>30.089046809314343</c:v>
                </c:pt>
                <c:pt idx="6">
                  <c:v>22.918580736926902</c:v>
                </c:pt>
                <c:pt idx="7">
                  <c:v>19.793451644891885</c:v>
                </c:pt>
                <c:pt idx="8">
                  <c:v>19.73255537986691</c:v>
                </c:pt>
                <c:pt idx="9">
                  <c:v>16.272604417225114</c:v>
                </c:pt>
                <c:pt idx="10">
                  <c:v>16.20429726756591</c:v>
                </c:pt>
                <c:pt idx="11">
                  <c:v>13.704258580903334</c:v>
                </c:pt>
                <c:pt idx="12">
                  <c:v>13.32647179401395</c:v>
                </c:pt>
                <c:pt idx="13">
                  <c:v>13.236935840473576</c:v>
                </c:pt>
                <c:pt idx="14">
                  <c:v>12.215749987640097</c:v>
                </c:pt>
                <c:pt idx="15">
                  <c:v>11.13828316910522</c:v>
                </c:pt>
                <c:pt idx="16">
                  <c:v>10.208289996848634</c:v>
                </c:pt>
                <c:pt idx="17">
                  <c:v>9.236609997545392</c:v>
                </c:pt>
                <c:pt idx="18">
                  <c:v>8.208618237019017</c:v>
                </c:pt>
                <c:pt idx="19">
                  <c:v>7.885407705106386</c:v>
                </c:pt>
                <c:pt idx="20">
                  <c:v>6.783120359547671</c:v>
                </c:pt>
                <c:pt idx="21">
                  <c:v>6.6286010820307935</c:v>
                </c:pt>
                <c:pt idx="22">
                  <c:v>6.381254270913073</c:v>
                </c:pt>
                <c:pt idx="23">
                  <c:v>6.242708496579913</c:v>
                </c:pt>
                <c:pt idx="24">
                  <c:v>5.182069616956947</c:v>
                </c:pt>
                <c:pt idx="25">
                  <c:v>5.135804024876585</c:v>
                </c:pt>
                <c:pt idx="26">
                  <c:v>4.734304741014397</c:v>
                </c:pt>
                <c:pt idx="27">
                  <c:v>4.558247548627614</c:v>
                </c:pt>
                <c:pt idx="28">
                  <c:v>4.486868599450975</c:v>
                </c:pt>
                <c:pt idx="29">
                  <c:v>4.340344826896903</c:v>
                </c:pt>
                <c:pt idx="30">
                  <c:v>4.266484388277638</c:v>
                </c:pt>
                <c:pt idx="31">
                  <c:v>3.5187164880602078</c:v>
                </c:pt>
                <c:pt idx="32">
                  <c:v>3.4508542847996515</c:v>
                </c:pt>
                <c:pt idx="33">
                  <c:v>3.2743648073654694</c:v>
                </c:pt>
                <c:pt idx="34">
                  <c:v>3.2149491628658535</c:v>
                </c:pt>
                <c:pt idx="35">
                  <c:v>2.907191602946647</c:v>
                </c:pt>
                <c:pt idx="36">
                  <c:v>2.899959545607739</c:v>
                </c:pt>
                <c:pt idx="37">
                  <c:v>2.8822463155246707</c:v>
                </c:pt>
                <c:pt idx="38">
                  <c:v>2.872155927999741</c:v>
                </c:pt>
                <c:pt idx="39">
                  <c:v>2.8492249651944253</c:v>
                </c:pt>
                <c:pt idx="40">
                  <c:v>2.8421628278918414</c:v>
                </c:pt>
                <c:pt idx="41">
                  <c:v>2.8199453787087783</c:v>
                </c:pt>
                <c:pt idx="42">
                  <c:v>2.810322259954944</c:v>
                </c:pt>
                <c:pt idx="43">
                  <c:v>2.801463155772687</c:v>
                </c:pt>
                <c:pt idx="44">
                  <c:v>2.703064021164031</c:v>
                </c:pt>
                <c:pt idx="45">
                  <c:v>2.6632826481771397</c:v>
                </c:pt>
                <c:pt idx="46">
                  <c:v>2.632458466039622</c:v>
                </c:pt>
                <c:pt idx="47">
                  <c:v>2.626429774561705</c:v>
                </c:pt>
                <c:pt idx="48">
                  <c:v>2.4414739964710033</c:v>
                </c:pt>
                <c:pt idx="49">
                  <c:v>2.425823834503317</c:v>
                </c:pt>
                <c:pt idx="50">
                  <c:v>2.4228429848578616</c:v>
                </c:pt>
                <c:pt idx="51">
                  <c:v>2.397449031958771</c:v>
                </c:pt>
                <c:pt idx="52">
                  <c:v>2.297686022613565</c:v>
                </c:pt>
                <c:pt idx="53">
                  <c:v>2.290033485908944</c:v>
                </c:pt>
                <c:pt idx="54">
                  <c:v>2.2746888808433905</c:v>
                </c:pt>
                <c:pt idx="55">
                  <c:v>2.24294325550822</c:v>
                </c:pt>
                <c:pt idx="56">
                  <c:v>2.213797081187866</c:v>
                </c:pt>
                <c:pt idx="57">
                  <c:v>2.1176825553268337</c:v>
                </c:pt>
                <c:pt idx="58">
                  <c:v>1.9874452956839117</c:v>
                </c:pt>
                <c:pt idx="59">
                  <c:v>1.9713195141211437</c:v>
                </c:pt>
                <c:pt idx="60">
                  <c:v>1.933638633849334</c:v>
                </c:pt>
                <c:pt idx="61">
                  <c:v>1.8937677519630318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神经外科</c:v>
                </c:pt>
                <c:pt idx="2">
                  <c:v>重症医学科</c:v>
                </c:pt>
                <c:pt idx="3">
                  <c:v>内分泌科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小儿推拿科</c:v>
                </c:pt>
                <c:pt idx="7">
                  <c:v>中医外治中心</c:v>
                </c:pt>
                <c:pt idx="8">
                  <c:v>脑病一科</c:v>
                </c:pt>
                <c:pt idx="9">
                  <c:v>儿科</c:v>
                </c:pt>
                <c:pt idx="10">
                  <c:v>身心医学科</c:v>
                </c:pt>
                <c:pt idx="11">
                  <c:v>心病三科</c:v>
                </c:pt>
                <c:pt idx="12">
                  <c:v>针灸科</c:v>
                </c:pt>
                <c:pt idx="13">
                  <c:v>东区肾病科</c:v>
                </c:pt>
                <c:pt idx="14">
                  <c:v>中医经典科</c:v>
                </c:pt>
                <c:pt idx="15">
                  <c:v>周围血管科</c:v>
                </c:pt>
                <c:pt idx="16">
                  <c:v>心病二科</c:v>
                </c:pt>
                <c:pt idx="17">
                  <c:v>运动损伤骨科</c:v>
                </c:pt>
                <c:pt idx="18">
                  <c:v>心病一科</c:v>
                </c:pt>
                <c:pt idx="19">
                  <c:v>综合内科</c:v>
                </c:pt>
                <c:pt idx="20">
                  <c:v>小儿骨科</c:v>
                </c:pt>
                <c:pt idx="21">
                  <c:v>肛肠科</c:v>
                </c:pt>
                <c:pt idx="22">
                  <c:v>脊柱骨科</c:v>
                </c:pt>
                <c:pt idx="23">
                  <c:v>治未病中心</c:v>
                </c:pt>
                <c:pt idx="24">
                  <c:v>眼科</c:v>
                </c:pt>
                <c:pt idx="25">
                  <c:v>呼吸内科</c:v>
                </c:pt>
                <c:pt idx="26">
                  <c:v>皮肤科</c:v>
                </c:pt>
                <c:pt idx="27">
                  <c:v>耳鼻喉科</c:v>
                </c:pt>
                <c:pt idx="28">
                  <c:v>心血管内科</c:v>
                </c:pt>
                <c:pt idx="29">
                  <c:v>推拿科</c:v>
                </c:pt>
                <c:pt idx="30">
                  <c:v>脑病二科</c:v>
                </c:pt>
                <c:pt idx="31">
                  <c:v>肾脏内科</c:v>
                </c:pt>
                <c:pt idx="32">
                  <c:v>脾胃病科</c:v>
                </c:pt>
                <c:pt idx="33">
                  <c:v>泌尿外科</c:v>
                </c:pt>
                <c:pt idx="34">
                  <c:v>肝胆外科</c:v>
                </c:pt>
                <c:pt idx="35">
                  <c:v>微创骨科</c:v>
                </c:pt>
                <c:pt idx="36">
                  <c:v>骨科</c:v>
                </c:pt>
                <c:pt idx="37">
                  <c:v>显微骨科</c:v>
                </c:pt>
                <c:pt idx="38">
                  <c:v>脾胃科消化科合并</c:v>
                </c:pt>
                <c:pt idx="39">
                  <c:v>血液科</c:v>
                </c:pt>
                <c:pt idx="40">
                  <c:v>康复科</c:v>
                </c:pt>
                <c:pt idx="41">
                  <c:v>口腔科</c:v>
                </c:pt>
                <c:pt idx="42">
                  <c:v>普通外科</c:v>
                </c:pt>
                <c:pt idx="43">
                  <c:v>胸外科</c:v>
                </c:pt>
                <c:pt idx="44">
                  <c:v>老年医学科</c:v>
                </c:pt>
                <c:pt idx="45">
                  <c:v>东区重症医学科</c:v>
                </c:pt>
                <c:pt idx="46">
                  <c:v>妇科妇二科合并</c:v>
                </c:pt>
                <c:pt idx="47">
                  <c:v>消化内科</c:v>
                </c:pt>
                <c:pt idx="48">
                  <c:v>男科</c:v>
                </c:pt>
                <c:pt idx="49">
                  <c:v>医院</c:v>
                </c:pt>
                <c:pt idx="50">
                  <c:v>肿瘤内科</c:v>
                </c:pt>
                <c:pt idx="51">
                  <c:v>肝病科</c:v>
                </c:pt>
                <c:pt idx="52">
                  <c:v>美容皮肤科</c:v>
                </c:pt>
                <c:pt idx="53">
                  <c:v>关节骨科</c:v>
                </c:pt>
                <c:pt idx="54">
                  <c:v>乳腺甲状腺外科</c:v>
                </c:pt>
                <c:pt idx="55">
                  <c:v>风湿病科</c:v>
                </c:pt>
                <c:pt idx="56">
                  <c:v>产科</c:v>
                </c:pt>
                <c:pt idx="57">
                  <c:v>脑病三科</c:v>
                </c:pt>
                <c:pt idx="58">
                  <c:v>心病四科</c:v>
                </c:pt>
                <c:pt idx="59">
                  <c:v>妇二科</c:v>
                </c:pt>
                <c:pt idx="60">
                  <c:v>肾病科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82.58546759400886</c:v>
                </c:pt>
                <c:pt idx="2">
                  <c:v>30.93319929177689</c:v>
                </c:pt>
                <c:pt idx="3">
                  <c:v>16.611635489074224</c:v>
                </c:pt>
                <c:pt idx="4">
                  <c:v>11.761926067178424</c:v>
                </c:pt>
                <c:pt idx="5">
                  <c:v>10.953203449742043</c:v>
                </c:pt>
                <c:pt idx="6">
                  <c:v>8.960844419714912</c:v>
                </c:pt>
                <c:pt idx="7">
                  <c:v>5.406985608907712</c:v>
                </c:pt>
                <c:pt idx="8">
                  <c:v>4.0990432187453205</c:v>
                </c:pt>
                <c:pt idx="9">
                  <c:v>3.520851600235098</c:v>
                </c:pt>
                <c:pt idx="10">
                  <c:v>3.131564657540211</c:v>
                </c:pt>
                <c:pt idx="11">
                  <c:v>3.1250944374704708</c:v>
                </c:pt>
                <c:pt idx="12">
                  <c:v>3.1174391571392275</c:v>
                </c:pt>
                <c:pt idx="13">
                  <c:v>2.925906247586356</c:v>
                </c:pt>
                <c:pt idx="14">
                  <c:v>2.9039276446442712</c:v>
                </c:pt>
                <c:pt idx="15">
                  <c:v>2.439000626339507</c:v>
                </c:pt>
                <c:pt idx="16">
                  <c:v>2.181791894572716</c:v>
                </c:pt>
                <c:pt idx="17">
                  <c:v>2.109115834177439</c:v>
                </c:pt>
                <c:pt idx="18">
                  <c:v>1.9663859393222294</c:v>
                </c:pt>
                <c:pt idx="19">
                  <c:v>1.6528433971344678</c:v>
                </c:pt>
                <c:pt idx="20">
                  <c:v>1.5802231678562284</c:v>
                </c:pt>
                <c:pt idx="21">
                  <c:v>1.5684554707121097</c:v>
                </c:pt>
                <c:pt idx="22">
                  <c:v>1.4240713229541226</c:v>
                </c:pt>
                <c:pt idx="23">
                  <c:v>1.3976881289055194</c:v>
                </c:pt>
                <c:pt idx="24">
                  <c:v>1.3890832140365743</c:v>
                </c:pt>
                <c:pt idx="25">
                  <c:v>1.2366073630941674</c:v>
                </c:pt>
                <c:pt idx="26">
                  <c:v>1.147259923026274</c:v>
                </c:pt>
                <c:pt idx="27">
                  <c:v>1.1408935717155138</c:v>
                </c:pt>
                <c:pt idx="28">
                  <c:v>1.1270865524505187</c:v>
                </c:pt>
                <c:pt idx="29">
                  <c:v>1.096318595521516</c:v>
                </c:pt>
                <c:pt idx="30">
                  <c:v>1.058166452942095</c:v>
                </c:pt>
                <c:pt idx="31">
                  <c:v>1.0522216618621374</c:v>
                </c:pt>
                <c:pt idx="32">
                  <c:v>1.0473179300893218</c:v>
                </c:pt>
                <c:pt idx="33">
                  <c:v>1.0461617492431345</c:v>
                </c:pt>
                <c:pt idx="34">
                  <c:v>1.0281554853893329</c:v>
                </c:pt>
                <c:pt idx="35">
                  <c:v>1.0173363211048183</c:v>
                </c:pt>
                <c:pt idx="36">
                  <c:v>1.017137355430407</c:v>
                </c:pt>
                <c:pt idx="37">
                  <c:v>0.9819587139906163</c:v>
                </c:pt>
                <c:pt idx="38">
                  <c:v>0.9677285513991342</c:v>
                </c:pt>
                <c:pt idx="39">
                  <c:v>0.9551743559982843</c:v>
                </c:pt>
                <c:pt idx="40">
                  <c:v>0.9505334541511459</c:v>
                </c:pt>
                <c:pt idx="41">
                  <c:v>0.9501135992083787</c:v>
                </c:pt>
                <c:pt idx="42">
                  <c:v>0.9351020095649909</c:v>
                </c:pt>
                <c:pt idx="43">
                  <c:v>0.9331573244145185</c:v>
                </c:pt>
                <c:pt idx="44">
                  <c:v>0.9174739380261623</c:v>
                </c:pt>
                <c:pt idx="45">
                  <c:v>0.8905208679185146</c:v>
                </c:pt>
                <c:pt idx="46">
                  <c:v>0.8855447097382252</c:v>
                </c:pt>
                <c:pt idx="47">
                  <c:v>0.8827694106009188</c:v>
                </c:pt>
                <c:pt idx="48">
                  <c:v>0.8147645085495759</c:v>
                </c:pt>
                <c:pt idx="49">
                  <c:v>0.7893039786623618</c:v>
                </c:pt>
                <c:pt idx="50">
                  <c:v>0.7709000407313039</c:v>
                </c:pt>
                <c:pt idx="51">
                  <c:v>0.7691058410490298</c:v>
                </c:pt>
                <c:pt idx="52">
                  <c:v>0.7546979982481309</c:v>
                </c:pt>
                <c:pt idx="53">
                  <c:v>0.7507830358369147</c:v>
                </c:pt>
                <c:pt idx="54">
                  <c:v>0.7474567230185334</c:v>
                </c:pt>
                <c:pt idx="55">
                  <c:v>0.7151223367960235</c:v>
                </c:pt>
                <c:pt idx="56">
                  <c:v>0.7068212245194747</c:v>
                </c:pt>
                <c:pt idx="57">
                  <c:v>0.6963940423347705</c:v>
                </c:pt>
                <c:pt idx="58">
                  <c:v>0.6931114851106196</c:v>
                </c:pt>
                <c:pt idx="59">
                  <c:v>0.672629232010937</c:v>
                </c:pt>
                <c:pt idx="60">
                  <c:v>0.6502783031749464</c:v>
                </c:pt>
                <c:pt idx="61">
                  <c:v>0.6427335434168137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治未病中心</c:v>
                </c:pt>
                <c:pt idx="2">
                  <c:v>显微骨科</c:v>
                </c:pt>
                <c:pt idx="3">
                  <c:v>脊柱骨科</c:v>
                </c:pt>
                <c:pt idx="4">
                  <c:v>产科</c:v>
                </c:pt>
                <c:pt idx="5">
                  <c:v>心病一科</c:v>
                </c:pt>
                <c:pt idx="6">
                  <c:v>脾胃病科</c:v>
                </c:pt>
                <c:pt idx="7">
                  <c:v>心血管内科</c:v>
                </c:pt>
                <c:pt idx="8">
                  <c:v>神经内科</c:v>
                </c:pt>
                <c:pt idx="9">
                  <c:v>肛肠科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运动损伤骨科</c:v>
                </c:pt>
                <c:pt idx="13">
                  <c:v>西区重症医学科</c:v>
                </c:pt>
                <c:pt idx="14">
                  <c:v>耳鼻喉科</c:v>
                </c:pt>
                <c:pt idx="15">
                  <c:v>心病三科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中医外治中心</c:v>
                </c:pt>
                <c:pt idx="19">
                  <c:v>胸外科</c:v>
                </c:pt>
                <c:pt idx="20">
                  <c:v>推拿科</c:v>
                </c:pt>
                <c:pt idx="21">
                  <c:v>男科</c:v>
                </c:pt>
                <c:pt idx="22">
                  <c:v>脑病三科</c:v>
                </c:pt>
                <c:pt idx="23">
                  <c:v>微创骨科</c:v>
                </c:pt>
                <c:pt idx="24">
                  <c:v>脑病二科</c:v>
                </c:pt>
                <c:pt idx="25">
                  <c:v>消化内科</c:v>
                </c:pt>
                <c:pt idx="26">
                  <c:v>小儿推拿科</c:v>
                </c:pt>
                <c:pt idx="27">
                  <c:v>周围血管科</c:v>
                </c:pt>
                <c:pt idx="28">
                  <c:v>综合内科</c:v>
                </c:pt>
                <c:pt idx="29">
                  <c:v>风湿病科</c:v>
                </c:pt>
                <c:pt idx="30">
                  <c:v>血液科</c:v>
                </c:pt>
                <c:pt idx="31">
                  <c:v>身心医学科</c:v>
                </c:pt>
                <c:pt idx="32">
                  <c:v>神经外科</c:v>
                </c:pt>
                <c:pt idx="33">
                  <c:v>普通外科</c:v>
                </c:pt>
                <c:pt idx="34">
                  <c:v>眼科</c:v>
                </c:pt>
                <c:pt idx="35">
                  <c:v>美容皮肤科</c:v>
                </c:pt>
                <c:pt idx="36">
                  <c:v>妇科</c:v>
                </c:pt>
                <c:pt idx="37">
                  <c:v>肾脏内科</c:v>
                </c:pt>
                <c:pt idx="38">
                  <c:v>心病二科</c:v>
                </c:pt>
                <c:pt idx="39">
                  <c:v>创伤骨科</c:v>
                </c:pt>
                <c:pt idx="40">
                  <c:v>心病四科</c:v>
                </c:pt>
                <c:pt idx="41">
                  <c:v>中医经典科</c:v>
                </c:pt>
                <c:pt idx="42">
                  <c:v>东区肾病科</c:v>
                </c:pt>
                <c:pt idx="43">
                  <c:v>小儿骨科</c:v>
                </c:pt>
                <c:pt idx="44">
                  <c:v>妇科妇二科合并</c:v>
                </c:pt>
                <c:pt idx="45">
                  <c:v>内分泌科</c:v>
                </c:pt>
                <c:pt idx="46">
                  <c:v>儿科</c:v>
                </c:pt>
                <c:pt idx="47">
                  <c:v>重症医学科</c:v>
                </c:pt>
                <c:pt idx="48">
                  <c:v>肾病科</c:v>
                </c:pt>
                <c:pt idx="49">
                  <c:v>东区重症医学科</c:v>
                </c:pt>
                <c:pt idx="50">
                  <c:v>肝病科</c:v>
                </c:pt>
                <c:pt idx="51">
                  <c:v>针灸科</c:v>
                </c:pt>
                <c:pt idx="52">
                  <c:v>脾胃科消化科合并</c:v>
                </c:pt>
                <c:pt idx="53">
                  <c:v>骨科</c:v>
                </c:pt>
                <c:pt idx="54">
                  <c:v>脑病一科</c:v>
                </c:pt>
                <c:pt idx="55">
                  <c:v>肿瘤内科</c:v>
                </c:pt>
                <c:pt idx="56">
                  <c:v>关节骨科</c:v>
                </c:pt>
                <c:pt idx="57">
                  <c:v>呼吸内科</c:v>
                </c:pt>
                <c:pt idx="58">
                  <c:v>乳腺甲状腺外科</c:v>
                </c:pt>
                <c:pt idx="59">
                  <c:v>妇二科</c:v>
                </c:pt>
                <c:pt idx="60">
                  <c:v>口腔科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98.02181333989151</c:v>
                </c:pt>
                <c:pt idx="2">
                  <c:v>97.500497797522</c:v>
                </c:pt>
                <c:pt idx="3">
                  <c:v>95.53576756371146</c:v>
                </c:pt>
                <c:pt idx="4">
                  <c:v>92.85592604554026</c:v>
                </c:pt>
                <c:pt idx="5">
                  <c:v>92.7612051130503</c:v>
                </c:pt>
                <c:pt idx="6">
                  <c:v>92.33855306703123</c:v>
                </c:pt>
                <c:pt idx="7">
                  <c:v>91.66173329159268</c:v>
                </c:pt>
                <c:pt idx="8">
                  <c:v>84.67020683870687</c:v>
                </c:pt>
                <c:pt idx="9">
                  <c:v>84.3198241884727</c:v>
                </c:pt>
                <c:pt idx="10">
                  <c:v>83.88748655043678</c:v>
                </c:pt>
                <c:pt idx="11">
                  <c:v>83.18752618832359</c:v>
                </c:pt>
                <c:pt idx="12">
                  <c:v>79.78250127513655</c:v>
                </c:pt>
                <c:pt idx="13">
                  <c:v>78.44835954895002</c:v>
                </c:pt>
                <c:pt idx="14">
                  <c:v>75.6129339034428</c:v>
                </c:pt>
                <c:pt idx="15">
                  <c:v>73.32093129434668</c:v>
                </c:pt>
                <c:pt idx="16">
                  <c:v>70.20139407018742</c:v>
                </c:pt>
                <c:pt idx="17">
                  <c:v>67.44291628302766</c:v>
                </c:pt>
                <c:pt idx="18">
                  <c:v>65.50055353518572</c:v>
                </c:pt>
                <c:pt idx="19">
                  <c:v>64.01429732252362</c:v>
                </c:pt>
                <c:pt idx="20">
                  <c:v>63.26460718487768</c:v>
                </c:pt>
                <c:pt idx="21">
                  <c:v>63.145353359614006</c:v>
                </c:pt>
                <c:pt idx="22">
                  <c:v>62.07103262590466</c:v>
                </c:pt>
                <c:pt idx="23">
                  <c:v>61.370453267333005</c:v>
                </c:pt>
                <c:pt idx="24">
                  <c:v>61.34517221227189</c:v>
                </c:pt>
                <c:pt idx="25">
                  <c:v>60.9424465146687</c:v>
                </c:pt>
                <c:pt idx="26">
                  <c:v>59.0593506859786</c:v>
                </c:pt>
                <c:pt idx="27">
                  <c:v>58.063632766956765</c:v>
                </c:pt>
                <c:pt idx="28">
                  <c:v>55.57833556305012</c:v>
                </c:pt>
                <c:pt idx="29">
                  <c:v>54.23912554348018</c:v>
                </c:pt>
                <c:pt idx="30">
                  <c:v>53.65075508293744</c:v>
                </c:pt>
                <c:pt idx="31">
                  <c:v>50.229273973247736</c:v>
                </c:pt>
                <c:pt idx="32">
                  <c:v>49.362269135819226</c:v>
                </c:pt>
                <c:pt idx="33">
                  <c:v>49.289135025880164</c:v>
                </c:pt>
                <c:pt idx="34">
                  <c:v>48.36210124513646</c:v>
                </c:pt>
                <c:pt idx="35">
                  <c:v>47.213381846903815</c:v>
                </c:pt>
                <c:pt idx="36">
                  <c:v>46.91420649827965</c:v>
                </c:pt>
                <c:pt idx="37">
                  <c:v>45.719079576702775</c:v>
                </c:pt>
                <c:pt idx="38">
                  <c:v>44.21863767977384</c:v>
                </c:pt>
                <c:pt idx="39">
                  <c:v>44.074559291181004</c:v>
                </c:pt>
                <c:pt idx="40">
                  <c:v>43.315510242089395</c:v>
                </c:pt>
                <c:pt idx="41">
                  <c:v>39.91329462713247</c:v>
                </c:pt>
                <c:pt idx="42">
                  <c:v>36.726390032675965</c:v>
                </c:pt>
                <c:pt idx="43">
                  <c:v>35.689834233902985</c:v>
                </c:pt>
                <c:pt idx="44">
                  <c:v>33.72616064637909</c:v>
                </c:pt>
                <c:pt idx="45">
                  <c:v>33.32128366317574</c:v>
                </c:pt>
                <c:pt idx="46">
                  <c:v>31.05316140286904</c:v>
                </c:pt>
                <c:pt idx="47">
                  <c:v>29.918942547162235</c:v>
                </c:pt>
                <c:pt idx="48">
                  <c:v>29.454007850773735</c:v>
                </c:pt>
                <c:pt idx="49">
                  <c:v>28.002353737074294</c:v>
                </c:pt>
                <c:pt idx="50">
                  <c:v>25.998324796685086</c:v>
                </c:pt>
                <c:pt idx="51">
                  <c:v>24.113735031976837</c:v>
                </c:pt>
                <c:pt idx="52">
                  <c:v>22.217702835217924</c:v>
                </c:pt>
                <c:pt idx="53">
                  <c:v>13.893169450077757</c:v>
                </c:pt>
                <c:pt idx="54">
                  <c:v>12.919827990805258</c:v>
                </c:pt>
                <c:pt idx="55">
                  <c:v>7.740767464117092</c:v>
                </c:pt>
                <c:pt idx="56">
                  <c:v>7.316357171632502</c:v>
                </c:pt>
                <c:pt idx="57">
                  <c:v>6.188353730440789</c:v>
                </c:pt>
                <c:pt idx="58">
                  <c:v>6.132857377962902</c:v>
                </c:pt>
                <c:pt idx="59">
                  <c:v>4.491459312906309</c:v>
                </c:pt>
                <c:pt idx="60">
                  <c:v>4.395560037467784</c:v>
                </c:pt>
                <c:pt idx="61">
                  <c:v>0.01277441454202912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风湿病科</c:v>
                </c:pt>
                <c:pt idx="2">
                  <c:v>脊柱骨科</c:v>
                </c:pt>
                <c:pt idx="3">
                  <c:v>运动损伤骨科</c:v>
                </c:pt>
                <c:pt idx="4">
                  <c:v>重症医学科</c:v>
                </c:pt>
                <c:pt idx="5">
                  <c:v>男科</c:v>
                </c:pt>
                <c:pt idx="6">
                  <c:v>美容皮肤科</c:v>
                </c:pt>
                <c:pt idx="7">
                  <c:v>产科</c:v>
                </c:pt>
                <c:pt idx="8">
                  <c:v>呼吸内科</c:v>
                </c:pt>
                <c:pt idx="9">
                  <c:v>关节骨科</c:v>
                </c:pt>
                <c:pt idx="10">
                  <c:v>肿瘤内科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肝胆外科</c:v>
                </c:pt>
                <c:pt idx="16">
                  <c:v>血液科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脑病一科</c:v>
                </c:pt>
                <c:pt idx="20">
                  <c:v>心病三科</c:v>
                </c:pt>
                <c:pt idx="21">
                  <c:v>肛肠科</c:v>
                </c:pt>
                <c:pt idx="22">
                  <c:v>肾脏内科</c:v>
                </c:pt>
                <c:pt idx="23">
                  <c:v>心病二科</c:v>
                </c:pt>
                <c:pt idx="24">
                  <c:v>推拿科</c:v>
                </c:pt>
                <c:pt idx="25">
                  <c:v>消化内科</c:v>
                </c:pt>
                <c:pt idx="26">
                  <c:v>东区肾病科</c:v>
                </c:pt>
                <c:pt idx="27">
                  <c:v>耳鼻喉科</c:v>
                </c:pt>
                <c:pt idx="28">
                  <c:v>小儿骨科</c:v>
                </c:pt>
                <c:pt idx="29">
                  <c:v>中医经典科</c:v>
                </c:pt>
                <c:pt idx="30">
                  <c:v>脾胃病科</c:v>
                </c:pt>
                <c:pt idx="31">
                  <c:v>心病四科</c:v>
                </c:pt>
                <c:pt idx="32">
                  <c:v>综合内科</c:v>
                </c:pt>
                <c:pt idx="33">
                  <c:v>儿科</c:v>
                </c:pt>
                <c:pt idx="34">
                  <c:v>骨科</c:v>
                </c:pt>
                <c:pt idx="35">
                  <c:v>神经内科</c:v>
                </c:pt>
                <c:pt idx="36">
                  <c:v>妇科妇二科合并</c:v>
                </c:pt>
                <c:pt idx="37">
                  <c:v>中医外治中心</c:v>
                </c:pt>
                <c:pt idx="38">
                  <c:v>创伤骨科</c:v>
                </c:pt>
                <c:pt idx="39">
                  <c:v>老年医学科</c:v>
                </c:pt>
                <c:pt idx="40">
                  <c:v>乳腺甲状腺外科</c:v>
                </c:pt>
                <c:pt idx="41">
                  <c:v>心血管内科</c:v>
                </c:pt>
                <c:pt idx="42">
                  <c:v>康复科</c:v>
                </c:pt>
                <c:pt idx="43">
                  <c:v>内分泌科</c:v>
                </c:pt>
                <c:pt idx="44">
                  <c:v>针灸科</c:v>
                </c:pt>
                <c:pt idx="45">
                  <c:v>脑病二科</c:v>
                </c:pt>
                <c:pt idx="46">
                  <c:v>妇二科</c:v>
                </c:pt>
                <c:pt idx="47">
                  <c:v>身心医学科</c:v>
                </c:pt>
                <c:pt idx="48">
                  <c:v>泌尿外科</c:v>
                </c:pt>
                <c:pt idx="49">
                  <c:v>神经外科</c:v>
                </c:pt>
                <c:pt idx="50">
                  <c:v>普通外科</c:v>
                </c:pt>
                <c:pt idx="51">
                  <c:v>小儿推拿科</c:v>
                </c:pt>
                <c:pt idx="52">
                  <c:v>周围血管科</c:v>
                </c:pt>
                <c:pt idx="53">
                  <c:v>显微骨科</c:v>
                </c:pt>
                <c:pt idx="54">
                  <c:v>治未病中心</c:v>
                </c:pt>
                <c:pt idx="55">
                  <c:v>肾病科</c:v>
                </c:pt>
                <c:pt idx="56">
                  <c:v>胸外科</c:v>
                </c:pt>
                <c:pt idx="57">
                  <c:v>脾胃科消化科合并</c:v>
                </c:pt>
                <c:pt idx="58">
                  <c:v>眼科</c:v>
                </c:pt>
                <c:pt idx="59">
                  <c:v>心病一科</c:v>
                </c:pt>
                <c:pt idx="60">
                  <c:v>皮肤科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98.86338355737652</c:v>
                </c:pt>
                <c:pt idx="2">
                  <c:v>96.20721683066255</c:v>
                </c:pt>
                <c:pt idx="3">
                  <c:v>92.49516477941911</c:v>
                </c:pt>
                <c:pt idx="4">
                  <c:v>90.81003714816366</c:v>
                </c:pt>
                <c:pt idx="5">
                  <c:v>89.0033839764417</c:v>
                </c:pt>
                <c:pt idx="6">
                  <c:v>86.96645471524198</c:v>
                </c:pt>
                <c:pt idx="7">
                  <c:v>84.9485860454052</c:v>
                </c:pt>
                <c:pt idx="8">
                  <c:v>83.02636662428482</c:v>
                </c:pt>
                <c:pt idx="9">
                  <c:v>78.27894609073984</c:v>
                </c:pt>
                <c:pt idx="10">
                  <c:v>76.87029172905277</c:v>
                </c:pt>
                <c:pt idx="11">
                  <c:v>75.24883013736256</c:v>
                </c:pt>
                <c:pt idx="12">
                  <c:v>74.86221358710402</c:v>
                </c:pt>
                <c:pt idx="13">
                  <c:v>72.31161293311237</c:v>
                </c:pt>
                <c:pt idx="14">
                  <c:v>68.70881708502303</c:v>
                </c:pt>
                <c:pt idx="15">
                  <c:v>65.49262356245421</c:v>
                </c:pt>
                <c:pt idx="16">
                  <c:v>65.322882852651</c:v>
                </c:pt>
                <c:pt idx="17">
                  <c:v>65.18702736172155</c:v>
                </c:pt>
                <c:pt idx="18">
                  <c:v>65.06017349928125</c:v>
                </c:pt>
                <c:pt idx="19">
                  <c:v>64.6497528754522</c:v>
                </c:pt>
                <c:pt idx="20">
                  <c:v>64.5337982772367</c:v>
                </c:pt>
                <c:pt idx="21">
                  <c:v>62.74837488622728</c:v>
                </c:pt>
                <c:pt idx="22">
                  <c:v>60.15097571999757</c:v>
                </c:pt>
                <c:pt idx="23">
                  <c:v>60.04270701360751</c:v>
                </c:pt>
                <c:pt idx="24">
                  <c:v>58.95134818954179</c:v>
                </c:pt>
                <c:pt idx="25">
                  <c:v>58.7992728607062</c:v>
                </c:pt>
                <c:pt idx="26">
                  <c:v>58.58054493719928</c:v>
                </c:pt>
                <c:pt idx="27">
                  <c:v>58.42914819516795</c:v>
                </c:pt>
                <c:pt idx="28">
                  <c:v>52.448571603983424</c:v>
                </c:pt>
                <c:pt idx="29">
                  <c:v>51.144979960237954</c:v>
                </c:pt>
                <c:pt idx="30">
                  <c:v>48.30585526667641</c:v>
                </c:pt>
                <c:pt idx="31">
                  <c:v>47.23078330982869</c:v>
                </c:pt>
                <c:pt idx="32">
                  <c:v>45.34480544613798</c:v>
                </c:pt>
                <c:pt idx="33">
                  <c:v>43.080306384479144</c:v>
                </c:pt>
                <c:pt idx="34">
                  <c:v>42.17724812176277</c:v>
                </c:pt>
                <c:pt idx="35">
                  <c:v>42.17416834411366</c:v>
                </c:pt>
                <c:pt idx="36">
                  <c:v>39.90470741375665</c:v>
                </c:pt>
                <c:pt idx="37">
                  <c:v>39.00598579164977</c:v>
                </c:pt>
                <c:pt idx="38">
                  <c:v>38.58604844200019</c:v>
                </c:pt>
                <c:pt idx="39">
                  <c:v>38.26426444519251</c:v>
                </c:pt>
                <c:pt idx="40">
                  <c:v>37.13100179878784</c:v>
                </c:pt>
                <c:pt idx="41">
                  <c:v>35.19976110116052</c:v>
                </c:pt>
                <c:pt idx="42">
                  <c:v>33.55347489367226</c:v>
                </c:pt>
                <c:pt idx="43">
                  <c:v>33.33733880877834</c:v>
                </c:pt>
                <c:pt idx="44">
                  <c:v>32.74105172714971</c:v>
                </c:pt>
                <c:pt idx="45">
                  <c:v>31.696848359691096</c:v>
                </c:pt>
                <c:pt idx="46">
                  <c:v>29.458181932252334</c:v>
                </c:pt>
                <c:pt idx="47">
                  <c:v>28.76701832774626</c:v>
                </c:pt>
                <c:pt idx="48">
                  <c:v>27.387185959746855</c:v>
                </c:pt>
                <c:pt idx="49">
                  <c:v>19.22141894038311</c:v>
                </c:pt>
                <c:pt idx="50">
                  <c:v>16.25909095576917</c:v>
                </c:pt>
                <c:pt idx="51">
                  <c:v>15.203175230309045</c:v>
                </c:pt>
                <c:pt idx="52">
                  <c:v>11.686199548420072</c:v>
                </c:pt>
                <c:pt idx="53">
                  <c:v>10.105523681588515</c:v>
                </c:pt>
                <c:pt idx="54">
                  <c:v>8.986227821338142</c:v>
                </c:pt>
                <c:pt idx="55">
                  <c:v>7.834917666170427</c:v>
                </c:pt>
                <c:pt idx="56">
                  <c:v>5.198945420837519</c:v>
                </c:pt>
                <c:pt idx="57">
                  <c:v>3.5926132768936947</c:v>
                </c:pt>
                <c:pt idx="58">
                  <c:v>1.7198291398583283</c:v>
                </c:pt>
                <c:pt idx="59">
                  <c:v>1.24304302665317</c:v>
                </c:pt>
                <c:pt idx="60">
                  <c:v>0.6081622652419763</c:v>
                </c:pt>
                <c:pt idx="61">
                  <c:v>0.011462005376351496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心血管内科</c:v>
                </c:pt>
                <c:pt idx="2">
                  <c:v>脑病一科</c:v>
                </c:pt>
                <c:pt idx="3">
                  <c:v>男科</c:v>
                </c:pt>
                <c:pt idx="4">
                  <c:v>治未病中心</c:v>
                </c:pt>
                <c:pt idx="5">
                  <c:v>胸外科</c:v>
                </c:pt>
                <c:pt idx="6">
                  <c:v>美容皮肤科</c:v>
                </c:pt>
                <c:pt idx="7">
                  <c:v>综合内科</c:v>
                </c:pt>
                <c:pt idx="8">
                  <c:v>脑病三科</c:v>
                </c:pt>
                <c:pt idx="9">
                  <c:v>心病一科</c:v>
                </c:pt>
                <c:pt idx="10">
                  <c:v>儿科</c:v>
                </c:pt>
                <c:pt idx="11">
                  <c:v>妇科</c:v>
                </c:pt>
                <c:pt idx="12">
                  <c:v>风湿病科</c:v>
                </c:pt>
                <c:pt idx="13">
                  <c:v>东区肾病科</c:v>
                </c:pt>
                <c:pt idx="14">
                  <c:v>消化内科</c:v>
                </c:pt>
                <c:pt idx="15">
                  <c:v>血液科</c:v>
                </c:pt>
                <c:pt idx="16">
                  <c:v>肝病科</c:v>
                </c:pt>
                <c:pt idx="17">
                  <c:v>小儿骨科</c:v>
                </c:pt>
                <c:pt idx="18">
                  <c:v>康复科</c:v>
                </c:pt>
                <c:pt idx="19">
                  <c:v>针灸科</c:v>
                </c:pt>
                <c:pt idx="20">
                  <c:v>皮肤科</c:v>
                </c:pt>
                <c:pt idx="21">
                  <c:v>泌尿外科</c:v>
                </c:pt>
                <c:pt idx="22">
                  <c:v>耳鼻喉科</c:v>
                </c:pt>
                <c:pt idx="23">
                  <c:v>呼吸内科</c:v>
                </c:pt>
                <c:pt idx="24">
                  <c:v>眼科</c:v>
                </c:pt>
                <c:pt idx="25">
                  <c:v>运动损伤骨科</c:v>
                </c:pt>
                <c:pt idx="26">
                  <c:v>微创骨科</c:v>
                </c:pt>
                <c:pt idx="27">
                  <c:v>医院</c:v>
                </c:pt>
                <c:pt idx="28">
                  <c:v>妇二科</c:v>
                </c:pt>
                <c:pt idx="29">
                  <c:v>脾胃病科</c:v>
                </c:pt>
                <c:pt idx="30">
                  <c:v>中医外治中心</c:v>
                </c:pt>
                <c:pt idx="31">
                  <c:v>肾脏内科</c:v>
                </c:pt>
                <c:pt idx="32">
                  <c:v>妇科妇二科合并</c:v>
                </c:pt>
                <c:pt idx="33">
                  <c:v>口腔科</c:v>
                </c:pt>
                <c:pt idx="34">
                  <c:v>肝胆外科</c:v>
                </c:pt>
                <c:pt idx="35">
                  <c:v>身心医学科</c:v>
                </c:pt>
                <c:pt idx="36">
                  <c:v>脑病二科</c:v>
                </c:pt>
                <c:pt idx="37">
                  <c:v>东区重症医学科</c:v>
                </c:pt>
                <c:pt idx="38">
                  <c:v>产科</c:v>
                </c:pt>
                <c:pt idx="39">
                  <c:v>小儿推拿科</c:v>
                </c:pt>
                <c:pt idx="40">
                  <c:v>脊柱骨科</c:v>
                </c:pt>
                <c:pt idx="41">
                  <c:v>骨科</c:v>
                </c:pt>
                <c:pt idx="42">
                  <c:v>心病三科</c:v>
                </c:pt>
                <c:pt idx="43">
                  <c:v>肾病科</c:v>
                </c:pt>
                <c:pt idx="44">
                  <c:v>心病四科</c:v>
                </c:pt>
                <c:pt idx="45">
                  <c:v>周围血管科</c:v>
                </c:pt>
                <c:pt idx="46">
                  <c:v>神经内科</c:v>
                </c:pt>
                <c:pt idx="47">
                  <c:v>老年医学科</c:v>
                </c:pt>
                <c:pt idx="48">
                  <c:v>脾胃科消化科合并</c:v>
                </c:pt>
                <c:pt idx="49">
                  <c:v>显微骨科</c:v>
                </c:pt>
                <c:pt idx="50">
                  <c:v>中医经典科</c:v>
                </c:pt>
                <c:pt idx="51">
                  <c:v>重症医学科</c:v>
                </c:pt>
                <c:pt idx="52">
                  <c:v>创伤骨科</c:v>
                </c:pt>
                <c:pt idx="53">
                  <c:v>乳腺甲状腺外科</c:v>
                </c:pt>
                <c:pt idx="54">
                  <c:v>肿瘤内科</c:v>
                </c:pt>
                <c:pt idx="55">
                  <c:v>普通外科</c:v>
                </c:pt>
                <c:pt idx="56">
                  <c:v>关节骨科</c:v>
                </c:pt>
                <c:pt idx="57">
                  <c:v>肛肠科</c:v>
                </c:pt>
                <c:pt idx="58">
                  <c:v>心病二科</c:v>
                </c:pt>
                <c:pt idx="59">
                  <c:v>推拿科</c:v>
                </c:pt>
                <c:pt idx="60">
                  <c:v>西区重症医学科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98.86612525065455</c:v>
                </c:pt>
                <c:pt idx="2">
                  <c:v>98.0600082718966</c:v>
                </c:pt>
                <c:pt idx="3">
                  <c:v>97.18775477159122</c:v>
                </c:pt>
                <c:pt idx="4">
                  <c:v>93.86773367091608</c:v>
                </c:pt>
                <c:pt idx="5">
                  <c:v>90.70545537842597</c:v>
                </c:pt>
                <c:pt idx="6">
                  <c:v>90.13134258929676</c:v>
                </c:pt>
                <c:pt idx="7">
                  <c:v>90.08528835795528</c:v>
                </c:pt>
                <c:pt idx="8">
                  <c:v>86.75846433474852</c:v>
                </c:pt>
                <c:pt idx="9">
                  <c:v>86.39210672109353</c:v>
                </c:pt>
                <c:pt idx="10">
                  <c:v>80.81683109704541</c:v>
                </c:pt>
                <c:pt idx="11">
                  <c:v>80.41859049038693</c:v>
                </c:pt>
                <c:pt idx="12">
                  <c:v>76.52856488507277</c:v>
                </c:pt>
                <c:pt idx="13">
                  <c:v>73.25447297144738</c:v>
                </c:pt>
                <c:pt idx="14">
                  <c:v>73.09021734449274</c:v>
                </c:pt>
                <c:pt idx="15">
                  <c:v>71.23339804209611</c:v>
                </c:pt>
                <c:pt idx="16">
                  <c:v>70.78580956410491</c:v>
                </c:pt>
                <c:pt idx="17">
                  <c:v>69.09914577533505</c:v>
                </c:pt>
                <c:pt idx="18">
                  <c:v>68.75165377957647</c:v>
                </c:pt>
                <c:pt idx="19">
                  <c:v>65.62704861585553</c:v>
                </c:pt>
                <c:pt idx="20">
                  <c:v>65.4273578771076</c:v>
                </c:pt>
                <c:pt idx="21">
                  <c:v>64.58379804168122</c:v>
                </c:pt>
                <c:pt idx="22">
                  <c:v>64.54894967877574</c:v>
                </c:pt>
                <c:pt idx="23">
                  <c:v>62.99012565253253</c:v>
                </c:pt>
                <c:pt idx="24">
                  <c:v>62.93126243379473</c:v>
                </c:pt>
                <c:pt idx="25">
                  <c:v>62.00820374172663</c:v>
                </c:pt>
                <c:pt idx="26">
                  <c:v>60.91832103728411</c:v>
                </c:pt>
                <c:pt idx="27">
                  <c:v>59.852499009209644</c:v>
                </c:pt>
                <c:pt idx="28">
                  <c:v>58.82194849165137</c:v>
                </c:pt>
                <c:pt idx="29">
                  <c:v>58.34205823222757</c:v>
                </c:pt>
                <c:pt idx="30">
                  <c:v>57.09136919432641</c:v>
                </c:pt>
                <c:pt idx="31">
                  <c:v>56.31284892387288</c:v>
                </c:pt>
                <c:pt idx="32">
                  <c:v>55.974349728211195</c:v>
                </c:pt>
                <c:pt idx="33">
                  <c:v>54.65718574683103</c:v>
                </c:pt>
                <c:pt idx="34">
                  <c:v>50.552871029000386</c:v>
                </c:pt>
                <c:pt idx="35">
                  <c:v>49.40545102610188</c:v>
                </c:pt>
                <c:pt idx="36">
                  <c:v>47.55571662428692</c:v>
                </c:pt>
                <c:pt idx="37">
                  <c:v>46.10812727679826</c:v>
                </c:pt>
                <c:pt idx="38">
                  <c:v>45.9499264160689</c:v>
                </c:pt>
                <c:pt idx="39">
                  <c:v>45.10266423245592</c:v>
                </c:pt>
                <c:pt idx="40">
                  <c:v>44.33856646412678</c:v>
                </c:pt>
                <c:pt idx="41">
                  <c:v>43.65472292469855</c:v>
                </c:pt>
                <c:pt idx="42">
                  <c:v>39.56958984255452</c:v>
                </c:pt>
                <c:pt idx="43">
                  <c:v>37.80413176791553</c:v>
                </c:pt>
                <c:pt idx="44">
                  <c:v>37.7457513850862</c:v>
                </c:pt>
                <c:pt idx="45">
                  <c:v>37.58203081873455</c:v>
                </c:pt>
                <c:pt idx="46">
                  <c:v>35.59358164691205</c:v>
                </c:pt>
                <c:pt idx="47">
                  <c:v>35.27531687919688</c:v>
                </c:pt>
                <c:pt idx="48">
                  <c:v>33.82040881621732</c:v>
                </c:pt>
                <c:pt idx="49">
                  <c:v>32.61676000117015</c:v>
                </c:pt>
                <c:pt idx="50">
                  <c:v>28.928571666915655</c:v>
                </c:pt>
                <c:pt idx="51">
                  <c:v>28.097588934367735</c:v>
                </c:pt>
                <c:pt idx="52">
                  <c:v>27.532898050413724</c:v>
                </c:pt>
                <c:pt idx="53">
                  <c:v>26.425551017696808</c:v>
                </c:pt>
                <c:pt idx="54">
                  <c:v>22.099793953503486</c:v>
                </c:pt>
                <c:pt idx="55">
                  <c:v>16.44326293477573</c:v>
                </c:pt>
                <c:pt idx="56">
                  <c:v>11.033564777948808</c:v>
                </c:pt>
                <c:pt idx="57">
                  <c:v>9.264904353587598</c:v>
                </c:pt>
                <c:pt idx="58">
                  <c:v>9.207742282379273</c:v>
                </c:pt>
                <c:pt idx="59">
                  <c:v>5.480876197592765</c:v>
                </c:pt>
                <c:pt idx="60">
                  <c:v>2.370301703819875</c:v>
                </c:pt>
                <c:pt idx="61">
                  <c:v>0.4162816725394362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骨科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肾病科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儿科</c:v>
                </c:pt>
                <c:pt idx="8">
                  <c:v>推拿科</c:v>
                </c:pt>
                <c:pt idx="9">
                  <c:v>显微骨科</c:v>
                </c:pt>
                <c:pt idx="10">
                  <c:v>口腔科</c:v>
                </c:pt>
                <c:pt idx="11">
                  <c:v>耳鼻喉科</c:v>
                </c:pt>
                <c:pt idx="12">
                  <c:v>神经内科</c:v>
                </c:pt>
                <c:pt idx="13">
                  <c:v>皮肤科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治未病中心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乳腺甲状腺外科</c:v>
                </c:pt>
                <c:pt idx="20">
                  <c:v>消化内科</c:v>
                </c:pt>
                <c:pt idx="21">
                  <c:v>西区重症医学科</c:v>
                </c:pt>
                <c:pt idx="22">
                  <c:v>妇科</c:v>
                </c:pt>
                <c:pt idx="23">
                  <c:v>中医经典科</c:v>
                </c:pt>
                <c:pt idx="24">
                  <c:v>肛肠科</c:v>
                </c:pt>
                <c:pt idx="25">
                  <c:v>风湿病科</c:v>
                </c:pt>
                <c:pt idx="26">
                  <c:v>脾胃科消化科合并</c:v>
                </c:pt>
                <c:pt idx="27">
                  <c:v>小儿骨科</c:v>
                </c:pt>
                <c:pt idx="28">
                  <c:v>针灸科</c:v>
                </c:pt>
                <c:pt idx="29">
                  <c:v>运动损伤骨科</c:v>
                </c:pt>
                <c:pt idx="30">
                  <c:v>老年医学科</c:v>
                </c:pt>
                <c:pt idx="31">
                  <c:v>脑病三科</c:v>
                </c:pt>
                <c:pt idx="32">
                  <c:v>脑病一科</c:v>
                </c:pt>
                <c:pt idx="33">
                  <c:v>眼科</c:v>
                </c:pt>
                <c:pt idx="34">
                  <c:v>肝病科</c:v>
                </c:pt>
                <c:pt idx="35">
                  <c:v>肝胆外科</c:v>
                </c:pt>
                <c:pt idx="36">
                  <c:v>呼吸内科</c:v>
                </c:pt>
                <c:pt idx="37">
                  <c:v>肿瘤内科</c:v>
                </c:pt>
                <c:pt idx="38">
                  <c:v>微创骨科</c:v>
                </c:pt>
                <c:pt idx="39">
                  <c:v>心病二科</c:v>
                </c:pt>
                <c:pt idx="40">
                  <c:v>脊柱骨科</c:v>
                </c:pt>
                <c:pt idx="41">
                  <c:v>心病四科</c:v>
                </c:pt>
                <c:pt idx="42">
                  <c:v>脑病二科</c:v>
                </c:pt>
                <c:pt idx="43">
                  <c:v>中医外治中心</c:v>
                </c:pt>
                <c:pt idx="44">
                  <c:v>脾胃病科</c:v>
                </c:pt>
                <c:pt idx="45">
                  <c:v>妇科妇二科合并</c:v>
                </c:pt>
                <c:pt idx="46">
                  <c:v>重症医学科</c:v>
                </c:pt>
                <c:pt idx="47">
                  <c:v>创伤骨科</c:v>
                </c:pt>
                <c:pt idx="48">
                  <c:v>肾脏内科</c:v>
                </c:pt>
                <c:pt idx="49">
                  <c:v>心病一科</c:v>
                </c:pt>
                <c:pt idx="50">
                  <c:v>身心医学科</c:v>
                </c:pt>
                <c:pt idx="51">
                  <c:v>产科</c:v>
                </c:pt>
                <c:pt idx="52">
                  <c:v>胸外科</c:v>
                </c:pt>
                <c:pt idx="53">
                  <c:v>周围血管科</c:v>
                </c:pt>
                <c:pt idx="54">
                  <c:v>综合内科</c:v>
                </c:pt>
                <c:pt idx="55">
                  <c:v>内分泌科</c:v>
                </c:pt>
                <c:pt idx="56">
                  <c:v>小儿推拿科</c:v>
                </c:pt>
                <c:pt idx="57">
                  <c:v>医院</c:v>
                </c:pt>
                <c:pt idx="58">
                  <c:v>神经外科</c:v>
                </c:pt>
                <c:pt idx="59">
                  <c:v>东区肾病科</c:v>
                </c:pt>
                <c:pt idx="60">
                  <c:v>心病三科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99.51639993280095</c:v>
                </c:pt>
                <c:pt idx="2">
                  <c:v>99.49253911879003</c:v>
                </c:pt>
                <c:pt idx="3">
                  <c:v>98.96253553114977</c:v>
                </c:pt>
                <c:pt idx="4">
                  <c:v>95.17639015675218</c:v>
                </c:pt>
                <c:pt idx="5">
                  <c:v>93.52507934346845</c:v>
                </c:pt>
                <c:pt idx="6">
                  <c:v>90.25085354154254</c:v>
                </c:pt>
                <c:pt idx="7">
                  <c:v>89.76379568076868</c:v>
                </c:pt>
                <c:pt idx="8">
                  <c:v>89.6992581788433</c:v>
                </c:pt>
                <c:pt idx="9">
                  <c:v>89.47791109795278</c:v>
                </c:pt>
                <c:pt idx="10">
                  <c:v>87.16782877731126</c:v>
                </c:pt>
                <c:pt idx="11">
                  <c:v>87.07666285508209</c:v>
                </c:pt>
                <c:pt idx="12">
                  <c:v>86.58787315505138</c:v>
                </c:pt>
                <c:pt idx="13">
                  <c:v>86.52394207095779</c:v>
                </c:pt>
                <c:pt idx="14">
                  <c:v>85.75341703570686</c:v>
                </c:pt>
                <c:pt idx="15">
                  <c:v>84.96157731101776</c:v>
                </c:pt>
                <c:pt idx="16">
                  <c:v>84.26973874966025</c:v>
                </c:pt>
                <c:pt idx="17">
                  <c:v>78.19227945670181</c:v>
                </c:pt>
                <c:pt idx="18">
                  <c:v>76.64149573977545</c:v>
                </c:pt>
                <c:pt idx="19">
                  <c:v>75.72039856565506</c:v>
                </c:pt>
                <c:pt idx="20">
                  <c:v>75.01093336442827</c:v>
                </c:pt>
                <c:pt idx="21">
                  <c:v>74.47800964590385</c:v>
                </c:pt>
                <c:pt idx="22">
                  <c:v>73.02092407520895</c:v>
                </c:pt>
                <c:pt idx="23">
                  <c:v>72.0555313503016</c:v>
                </c:pt>
                <c:pt idx="24">
                  <c:v>68.52379656943823</c:v>
                </c:pt>
                <c:pt idx="25">
                  <c:v>67.98228095263099</c:v>
                </c:pt>
                <c:pt idx="26">
                  <c:v>62.974559767904424</c:v>
                </c:pt>
                <c:pt idx="27">
                  <c:v>62.459079824369155</c:v>
                </c:pt>
                <c:pt idx="28">
                  <c:v>58.84666235675185</c:v>
                </c:pt>
                <c:pt idx="29">
                  <c:v>57.20658465669431</c:v>
                </c:pt>
                <c:pt idx="30">
                  <c:v>56.52005032117154</c:v>
                </c:pt>
                <c:pt idx="31">
                  <c:v>55.55626424409388</c:v>
                </c:pt>
                <c:pt idx="32">
                  <c:v>53.82195331538846</c:v>
                </c:pt>
                <c:pt idx="33">
                  <c:v>52.72052479364489</c:v>
                </c:pt>
                <c:pt idx="34">
                  <c:v>45.571870740824885</c:v>
                </c:pt>
                <c:pt idx="35">
                  <c:v>43.068931680785916</c:v>
                </c:pt>
                <c:pt idx="36">
                  <c:v>42.591195820243236</c:v>
                </c:pt>
                <c:pt idx="37">
                  <c:v>42.48779309160222</c:v>
                </c:pt>
                <c:pt idx="38">
                  <c:v>38.388473556042854</c:v>
                </c:pt>
                <c:pt idx="39">
                  <c:v>37.24257999306551</c:v>
                </c:pt>
                <c:pt idx="40">
                  <c:v>37.24156177854881</c:v>
                </c:pt>
                <c:pt idx="41">
                  <c:v>30.186645182923055</c:v>
                </c:pt>
                <c:pt idx="42">
                  <c:v>27.450430626499156</c:v>
                </c:pt>
                <c:pt idx="43">
                  <c:v>27.254414471576354</c:v>
                </c:pt>
                <c:pt idx="44">
                  <c:v>26.702019485060745</c:v>
                </c:pt>
                <c:pt idx="45">
                  <c:v>24.434113748975218</c:v>
                </c:pt>
                <c:pt idx="46">
                  <c:v>23.404145923114704</c:v>
                </c:pt>
                <c:pt idx="47">
                  <c:v>23.391369715953754</c:v>
                </c:pt>
                <c:pt idx="48">
                  <c:v>22.58036759812448</c:v>
                </c:pt>
                <c:pt idx="49">
                  <c:v>21.604640873781015</c:v>
                </c:pt>
                <c:pt idx="50">
                  <c:v>21.591024252155773</c:v>
                </c:pt>
                <c:pt idx="51">
                  <c:v>20.259484795066154</c:v>
                </c:pt>
                <c:pt idx="52">
                  <c:v>18.95582980405323</c:v>
                </c:pt>
                <c:pt idx="53">
                  <c:v>17.281244271593927</c:v>
                </c:pt>
                <c:pt idx="54">
                  <c:v>12.033347164501269</c:v>
                </c:pt>
                <c:pt idx="55">
                  <c:v>10.327079877577882</c:v>
                </c:pt>
                <c:pt idx="56">
                  <c:v>9.091337510677809</c:v>
                </c:pt>
                <c:pt idx="57">
                  <c:v>7.344528681158489</c:v>
                </c:pt>
                <c:pt idx="58">
                  <c:v>6.009544294616306</c:v>
                </c:pt>
                <c:pt idx="59">
                  <c:v>4.2178342871097545</c:v>
                </c:pt>
                <c:pt idx="60">
                  <c:v>3.4143505184246656</c:v>
                </c:pt>
                <c:pt idx="61">
                  <c:v>1.9660382321701115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68.63838259894084</c:v>
                </c:pt>
                <c:pt idx="1">
                  <c:v>66.62191769482877</c:v>
                </c:pt>
                <c:pt idx="2">
                  <c:v>64.03922020430242</c:v>
                </c:pt>
                <c:pt idx="3">
                  <c:v>63.486666269036334</c:v>
                </c:pt>
                <c:pt idx="4">
                  <c:v>61.279858845294505</c:v>
                </c:pt>
                <c:pt idx="5">
                  <c:v>60.42041277939893</c:v>
                </c:pt>
                <c:pt idx="6">
                  <c:v>59.35139221445046</c:v>
                </c:pt>
                <c:pt idx="7">
                  <c:v>59.32175679087966</c:v>
                </c:pt>
                <c:pt idx="8">
                  <c:v>57.953922704323055</c:v>
                </c:pt>
                <c:pt idx="9">
                  <c:v>57.81297047182589</c:v>
                </c:pt>
                <c:pt idx="10">
                  <c:v>57.738007280015765</c:v>
                </c:pt>
                <c:pt idx="11">
                  <c:v>57.41673928678072</c:v>
                </c:pt>
                <c:pt idx="12">
                  <c:v>56.49607606399567</c:v>
                </c:pt>
                <c:pt idx="13">
                  <c:v>56.33852874551909</c:v>
                </c:pt>
                <c:pt idx="14">
                  <c:v>56.07806069764227</c:v>
                </c:pt>
                <c:pt idx="15">
                  <c:v>55.03865921024104</c:v>
                </c:pt>
                <c:pt idx="16">
                  <c:v>54.75611688059801</c:v>
                </c:pt>
                <c:pt idx="17">
                  <c:v>54.55712385580873</c:v>
                </c:pt>
                <c:pt idx="18">
                  <c:v>54.50489351362681</c:v>
                </c:pt>
                <c:pt idx="19">
                  <c:v>54.2819169228783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消化内科</c:v>
                </c:pt>
                <c:pt idx="1">
                  <c:v>皮肤科</c:v>
                </c:pt>
                <c:pt idx="2">
                  <c:v>男科</c:v>
                </c:pt>
                <c:pt idx="3">
                  <c:v>脑病一科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普通外科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康复科</c:v>
                </c:pt>
                <c:pt idx="13">
                  <c:v>神经内科</c:v>
                </c:pt>
                <c:pt idx="14">
                  <c:v>肾病科</c:v>
                </c:pt>
                <c:pt idx="15">
                  <c:v>小儿推拿科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小儿骨科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70.94508317119376</c:v>
                </c:pt>
                <c:pt idx="1">
                  <c:v>82.2318101992766</c:v>
                </c:pt>
                <c:pt idx="2">
                  <c:v>37.29351834586617</c:v>
                </c:pt>
                <c:pt idx="3">
                  <c:v>57.299552040179286</c:v>
                </c:pt>
                <c:pt idx="4">
                  <c:v>38.918369830253646</c:v>
                </c:pt>
                <c:pt idx="5">
                  <c:v>42.563121566340044</c:v>
                </c:pt>
                <c:pt idx="6">
                  <c:v>50.3693522317138</c:v>
                </c:pt>
                <c:pt idx="7">
                  <c:v>53.268966957779725</c:v>
                </c:pt>
                <c:pt idx="8">
                  <c:v>53.42054597707272</c:v>
                </c:pt>
                <c:pt idx="9">
                  <c:v>62.39477709119007</c:v>
                </c:pt>
                <c:pt idx="10">
                  <c:v>40.57905691654216</c:v>
                </c:pt>
                <c:pt idx="11">
                  <c:v>40.13942748305356</c:v>
                </c:pt>
                <c:pt idx="12">
                  <c:v>72.07304616181051</c:v>
                </c:pt>
                <c:pt idx="13">
                  <c:v>72.32369853112205</c:v>
                </c:pt>
                <c:pt idx="14">
                  <c:v>9.942244772465935</c:v>
                </c:pt>
                <c:pt idx="15">
                  <c:v>44.07805191171454</c:v>
                </c:pt>
                <c:pt idx="16">
                  <c:v>22.870592851077124</c:v>
                </c:pt>
                <c:pt idx="17">
                  <c:v>60.60975163883234</c:v>
                </c:pt>
                <c:pt idx="18">
                  <c:v>51.0730747977345</c:v>
                </c:pt>
                <c:pt idx="19">
                  <c:v>45.38426912019627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针灸科</c:v>
                </c:pt>
                <c:pt idx="2">
                  <c:v>妇二科</c:v>
                </c:pt>
                <c:pt idx="3">
                  <c:v>运动损伤骨科</c:v>
                </c:pt>
                <c:pt idx="4">
                  <c:v>消化内科</c:v>
                </c:pt>
                <c:pt idx="5">
                  <c:v>肾脏内科</c:v>
                </c:pt>
                <c:pt idx="6">
                  <c:v>创伤骨科</c:v>
                </c:pt>
                <c:pt idx="7">
                  <c:v>心病四科</c:v>
                </c:pt>
                <c:pt idx="8">
                  <c:v>内分泌科</c:v>
                </c:pt>
                <c:pt idx="9">
                  <c:v>脾胃科消化科合并</c:v>
                </c:pt>
                <c:pt idx="10">
                  <c:v>身心医学科</c:v>
                </c:pt>
                <c:pt idx="11">
                  <c:v>东区肾病科</c:v>
                </c:pt>
                <c:pt idx="12">
                  <c:v>神经外科</c:v>
                </c:pt>
                <c:pt idx="13">
                  <c:v>肿瘤内科</c:v>
                </c:pt>
                <c:pt idx="14">
                  <c:v>小儿推拿科</c:v>
                </c:pt>
                <c:pt idx="15">
                  <c:v>妇科</c:v>
                </c:pt>
                <c:pt idx="16">
                  <c:v>脾胃病科</c:v>
                </c:pt>
                <c:pt idx="17">
                  <c:v>肝胆外科</c:v>
                </c:pt>
                <c:pt idx="18">
                  <c:v>耳鼻喉科</c:v>
                </c:pt>
                <c:pt idx="19">
                  <c:v>中医外治中心</c:v>
                </c:pt>
                <c:pt idx="20">
                  <c:v>肾病科</c:v>
                </c:pt>
                <c:pt idx="21">
                  <c:v>男科</c:v>
                </c:pt>
                <c:pt idx="22">
                  <c:v>重症医学科</c:v>
                </c:pt>
                <c:pt idx="23">
                  <c:v>神经内科</c:v>
                </c:pt>
                <c:pt idx="24">
                  <c:v>乳腺甲状腺外科</c:v>
                </c:pt>
                <c:pt idx="25">
                  <c:v>皮肤科</c:v>
                </c:pt>
                <c:pt idx="26">
                  <c:v>关节骨科</c:v>
                </c:pt>
                <c:pt idx="27">
                  <c:v>小儿骨科</c:v>
                </c:pt>
                <c:pt idx="28">
                  <c:v>周围血管科</c:v>
                </c:pt>
                <c:pt idx="29">
                  <c:v>血液科</c:v>
                </c:pt>
                <c:pt idx="30">
                  <c:v>康复科</c:v>
                </c:pt>
                <c:pt idx="31">
                  <c:v>东区重症医学科</c:v>
                </c:pt>
                <c:pt idx="32">
                  <c:v>脑病三科</c:v>
                </c:pt>
                <c:pt idx="33">
                  <c:v>推拿科</c:v>
                </c:pt>
                <c:pt idx="34">
                  <c:v>风湿病科</c:v>
                </c:pt>
                <c:pt idx="35">
                  <c:v>呼吸内科</c:v>
                </c:pt>
                <c:pt idx="36">
                  <c:v>治未病中心</c:v>
                </c:pt>
                <c:pt idx="37">
                  <c:v>美容皮肤科</c:v>
                </c:pt>
                <c:pt idx="38">
                  <c:v>显微骨科</c:v>
                </c:pt>
                <c:pt idx="39">
                  <c:v>胸外科</c:v>
                </c:pt>
                <c:pt idx="40">
                  <c:v>心病三科</c:v>
                </c:pt>
                <c:pt idx="41">
                  <c:v>脑病二科</c:v>
                </c:pt>
                <c:pt idx="42">
                  <c:v>综合内科</c:v>
                </c:pt>
                <c:pt idx="43">
                  <c:v>儿科</c:v>
                </c:pt>
                <c:pt idx="44">
                  <c:v>心病一科</c:v>
                </c:pt>
                <c:pt idx="45">
                  <c:v>口腔科</c:v>
                </c:pt>
                <c:pt idx="46">
                  <c:v>心血管内科</c:v>
                </c:pt>
                <c:pt idx="47">
                  <c:v>微创骨科</c:v>
                </c:pt>
                <c:pt idx="48">
                  <c:v>中医经典科</c:v>
                </c:pt>
                <c:pt idx="49">
                  <c:v>骨科</c:v>
                </c:pt>
                <c:pt idx="50">
                  <c:v>医院</c:v>
                </c:pt>
                <c:pt idx="51">
                  <c:v>心病二科</c:v>
                </c:pt>
                <c:pt idx="52">
                  <c:v>妇科妇二科合并</c:v>
                </c:pt>
                <c:pt idx="53">
                  <c:v>泌尿外科</c:v>
                </c:pt>
                <c:pt idx="54">
                  <c:v>肛肠科</c:v>
                </c:pt>
                <c:pt idx="55">
                  <c:v>普通外科</c:v>
                </c:pt>
                <c:pt idx="56">
                  <c:v>老年医学科</c:v>
                </c:pt>
                <c:pt idx="57">
                  <c:v>脊柱骨科</c:v>
                </c:pt>
                <c:pt idx="58">
                  <c:v>产科</c:v>
                </c:pt>
                <c:pt idx="59">
                  <c:v>西区重症医学科</c:v>
                </c:pt>
                <c:pt idx="60">
                  <c:v>眼科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99.42698736699234</c:v>
                </c:pt>
                <c:pt idx="2">
                  <c:v>98.88356018133356</c:v>
                </c:pt>
                <c:pt idx="3">
                  <c:v>98.20975523289917</c:v>
                </c:pt>
                <c:pt idx="4">
                  <c:v>97.02316348675272</c:v>
                </c:pt>
                <c:pt idx="5">
                  <c:v>96.98610990797701</c:v>
                </c:pt>
                <c:pt idx="6">
                  <c:v>95.48224292255757</c:v>
                </c:pt>
                <c:pt idx="7">
                  <c:v>94.35933877268192</c:v>
                </c:pt>
                <c:pt idx="8">
                  <c:v>91.08842660974445</c:v>
                </c:pt>
                <c:pt idx="9">
                  <c:v>90.89789449000062</c:v>
                </c:pt>
                <c:pt idx="10">
                  <c:v>88.77746127195127</c:v>
                </c:pt>
                <c:pt idx="11">
                  <c:v>86.56475145732792</c:v>
                </c:pt>
                <c:pt idx="12">
                  <c:v>85.19653810595338</c:v>
                </c:pt>
                <c:pt idx="13">
                  <c:v>84.66259705127545</c:v>
                </c:pt>
                <c:pt idx="14">
                  <c:v>83.54580825430166</c:v>
                </c:pt>
                <c:pt idx="15">
                  <c:v>83.41848818387133</c:v>
                </c:pt>
                <c:pt idx="16">
                  <c:v>81.48851268398943</c:v>
                </c:pt>
                <c:pt idx="17">
                  <c:v>79.1777551635402</c:v>
                </c:pt>
                <c:pt idx="18">
                  <c:v>78.63268347941843</c:v>
                </c:pt>
                <c:pt idx="19">
                  <c:v>75.36107541574535</c:v>
                </c:pt>
                <c:pt idx="20">
                  <c:v>70.67802815361894</c:v>
                </c:pt>
                <c:pt idx="21">
                  <c:v>68.42079580619813</c:v>
                </c:pt>
                <c:pt idx="22">
                  <c:v>62.874348004943236</c:v>
                </c:pt>
                <c:pt idx="23">
                  <c:v>58.50508301535627</c:v>
                </c:pt>
                <c:pt idx="24">
                  <c:v>58.09351635496044</c:v>
                </c:pt>
                <c:pt idx="25">
                  <c:v>57.33867133128408</c:v>
                </c:pt>
                <c:pt idx="26">
                  <c:v>53.780544905725506</c:v>
                </c:pt>
                <c:pt idx="27">
                  <c:v>50.393401072343146</c:v>
                </c:pt>
                <c:pt idx="28">
                  <c:v>50.34561703279577</c:v>
                </c:pt>
                <c:pt idx="29">
                  <c:v>47.53645077062216</c:v>
                </c:pt>
                <c:pt idx="30">
                  <c:v>46.053324097269844</c:v>
                </c:pt>
                <c:pt idx="31">
                  <c:v>42.123005964750035</c:v>
                </c:pt>
                <c:pt idx="32">
                  <c:v>41.10717038829314</c:v>
                </c:pt>
                <c:pt idx="33">
                  <c:v>40.7405740700644</c:v>
                </c:pt>
                <c:pt idx="34">
                  <c:v>39.57252492344748</c:v>
                </c:pt>
                <c:pt idx="35">
                  <c:v>39.17899344888552</c:v>
                </c:pt>
                <c:pt idx="36">
                  <c:v>39.05134805833533</c:v>
                </c:pt>
                <c:pt idx="37">
                  <c:v>33.77864842189821</c:v>
                </c:pt>
                <c:pt idx="38">
                  <c:v>32.42097553123165</c:v>
                </c:pt>
                <c:pt idx="39">
                  <c:v>31.4305054323724</c:v>
                </c:pt>
                <c:pt idx="40">
                  <c:v>30.139129724198853</c:v>
                </c:pt>
                <c:pt idx="41">
                  <c:v>27.401231050914927</c:v>
                </c:pt>
                <c:pt idx="42">
                  <c:v>24.814092756546632</c:v>
                </c:pt>
                <c:pt idx="43">
                  <c:v>23.668276667186227</c:v>
                </c:pt>
                <c:pt idx="44">
                  <c:v>22.858188959791534</c:v>
                </c:pt>
                <c:pt idx="45">
                  <c:v>20.466300593296427</c:v>
                </c:pt>
                <c:pt idx="46">
                  <c:v>15.85833456726671</c:v>
                </c:pt>
                <c:pt idx="47">
                  <c:v>15.790968743068966</c:v>
                </c:pt>
                <c:pt idx="48">
                  <c:v>13.47056653882201</c:v>
                </c:pt>
                <c:pt idx="49">
                  <c:v>12.287687723633097</c:v>
                </c:pt>
                <c:pt idx="50">
                  <c:v>12.053867263019399</c:v>
                </c:pt>
                <c:pt idx="51">
                  <c:v>11.843287705417072</c:v>
                </c:pt>
                <c:pt idx="52">
                  <c:v>11.430171055582367</c:v>
                </c:pt>
                <c:pt idx="53">
                  <c:v>11.162938617155627</c:v>
                </c:pt>
                <c:pt idx="54">
                  <c:v>10.159973114945071</c:v>
                </c:pt>
                <c:pt idx="55">
                  <c:v>8.601976883127042</c:v>
                </c:pt>
                <c:pt idx="56">
                  <c:v>7.509165107174435</c:v>
                </c:pt>
                <c:pt idx="57">
                  <c:v>7.124875308938007</c:v>
                </c:pt>
                <c:pt idx="58">
                  <c:v>4.882002674809707</c:v>
                </c:pt>
                <c:pt idx="59">
                  <c:v>2.5700672801593822</c:v>
                </c:pt>
                <c:pt idx="60">
                  <c:v>2.54977529441843</c:v>
                </c:pt>
                <c:pt idx="61">
                  <c:v>2.4016740180578755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脑病一科</c:v>
                </c:pt>
                <c:pt idx="2">
                  <c:v>内分泌科</c:v>
                </c:pt>
                <c:pt idx="3">
                  <c:v>风湿病科</c:v>
                </c:pt>
                <c:pt idx="4">
                  <c:v>肝病科</c:v>
                </c:pt>
                <c:pt idx="5">
                  <c:v>脾胃科消化科合并</c:v>
                </c:pt>
                <c:pt idx="6">
                  <c:v>身心医学科</c:v>
                </c:pt>
                <c:pt idx="7">
                  <c:v>妇科妇二科合并</c:v>
                </c:pt>
                <c:pt idx="8">
                  <c:v>男科</c:v>
                </c:pt>
                <c:pt idx="9">
                  <c:v>口腔科</c:v>
                </c:pt>
                <c:pt idx="10">
                  <c:v>脑病二科</c:v>
                </c:pt>
                <c:pt idx="11">
                  <c:v>周围血管科</c:v>
                </c:pt>
                <c:pt idx="12">
                  <c:v>小儿骨科</c:v>
                </c:pt>
                <c:pt idx="13">
                  <c:v>康复科</c:v>
                </c:pt>
                <c:pt idx="14">
                  <c:v>心病二科</c:v>
                </c:pt>
                <c:pt idx="15">
                  <c:v>心病一科</c:v>
                </c:pt>
                <c:pt idx="16">
                  <c:v>神经内科</c:v>
                </c:pt>
                <c:pt idx="17">
                  <c:v>产科</c:v>
                </c:pt>
                <c:pt idx="18">
                  <c:v>显微骨科</c:v>
                </c:pt>
                <c:pt idx="19">
                  <c:v>重症医学科</c:v>
                </c:pt>
                <c:pt idx="20">
                  <c:v>中医经典科</c:v>
                </c:pt>
                <c:pt idx="21">
                  <c:v>脾胃病科</c:v>
                </c:pt>
                <c:pt idx="22">
                  <c:v>关节骨科</c:v>
                </c:pt>
                <c:pt idx="23">
                  <c:v>呼吸内科</c:v>
                </c:pt>
                <c:pt idx="24">
                  <c:v>东区重症医学科</c:v>
                </c:pt>
                <c:pt idx="25">
                  <c:v>乳腺甲状腺外科</c:v>
                </c:pt>
                <c:pt idx="26">
                  <c:v>微创骨科</c:v>
                </c:pt>
                <c:pt idx="27">
                  <c:v>东区肾病科</c:v>
                </c:pt>
                <c:pt idx="28">
                  <c:v>肛肠科</c:v>
                </c:pt>
                <c:pt idx="29">
                  <c:v>肝胆外科</c:v>
                </c:pt>
                <c:pt idx="30">
                  <c:v>血液科</c:v>
                </c:pt>
                <c:pt idx="31">
                  <c:v>小儿推拿科</c:v>
                </c:pt>
                <c:pt idx="32">
                  <c:v>消化内科</c:v>
                </c:pt>
                <c:pt idx="33">
                  <c:v>肿瘤内科</c:v>
                </c:pt>
                <c:pt idx="34">
                  <c:v>儿科</c:v>
                </c:pt>
                <c:pt idx="35">
                  <c:v>运动损伤骨科</c:v>
                </c:pt>
                <c:pt idx="36">
                  <c:v>皮肤科</c:v>
                </c:pt>
                <c:pt idx="37">
                  <c:v>神经外科</c:v>
                </c:pt>
                <c:pt idx="38">
                  <c:v>肾病科</c:v>
                </c:pt>
                <c:pt idx="39">
                  <c:v>医院</c:v>
                </c:pt>
                <c:pt idx="40">
                  <c:v>治未病中心</c:v>
                </c:pt>
                <c:pt idx="41">
                  <c:v>老年医学科</c:v>
                </c:pt>
                <c:pt idx="42">
                  <c:v>胸外科</c:v>
                </c:pt>
                <c:pt idx="43">
                  <c:v>推拿科</c:v>
                </c:pt>
                <c:pt idx="44">
                  <c:v>脑病三科</c:v>
                </c:pt>
                <c:pt idx="45">
                  <c:v>泌尿外科</c:v>
                </c:pt>
                <c:pt idx="46">
                  <c:v>妇科</c:v>
                </c:pt>
                <c:pt idx="47">
                  <c:v>针灸科</c:v>
                </c:pt>
                <c:pt idx="48">
                  <c:v>美容皮肤科</c:v>
                </c:pt>
                <c:pt idx="49">
                  <c:v>心血管内科</c:v>
                </c:pt>
                <c:pt idx="50">
                  <c:v>肾脏内科</c:v>
                </c:pt>
                <c:pt idx="51">
                  <c:v>骨科</c:v>
                </c:pt>
                <c:pt idx="52">
                  <c:v>眼科</c:v>
                </c:pt>
                <c:pt idx="53">
                  <c:v>耳鼻喉科</c:v>
                </c:pt>
                <c:pt idx="54">
                  <c:v>西区重症医学科</c:v>
                </c:pt>
                <c:pt idx="55">
                  <c:v>综合内科</c:v>
                </c:pt>
                <c:pt idx="56">
                  <c:v>普通外科</c:v>
                </c:pt>
                <c:pt idx="57">
                  <c:v>中医外治中心</c:v>
                </c:pt>
                <c:pt idx="58">
                  <c:v>创伤骨科</c:v>
                </c:pt>
                <c:pt idx="59">
                  <c:v>心病三科</c:v>
                </c:pt>
                <c:pt idx="60">
                  <c:v>妇二科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98.56395350586438</c:v>
                </c:pt>
                <c:pt idx="2">
                  <c:v>97.74131321919829</c:v>
                </c:pt>
                <c:pt idx="3">
                  <c:v>97.62446795227437</c:v>
                </c:pt>
                <c:pt idx="4">
                  <c:v>96.19516806273236</c:v>
                </c:pt>
                <c:pt idx="5">
                  <c:v>93.74900446025286</c:v>
                </c:pt>
                <c:pt idx="6">
                  <c:v>92.99587526959884</c:v>
                </c:pt>
                <c:pt idx="7">
                  <c:v>92.83566023191067</c:v>
                </c:pt>
                <c:pt idx="8">
                  <c:v>90.15015953681888</c:v>
                </c:pt>
                <c:pt idx="9">
                  <c:v>85.52986489024194</c:v>
                </c:pt>
                <c:pt idx="10">
                  <c:v>83.576921788595</c:v>
                </c:pt>
                <c:pt idx="11">
                  <c:v>82.3545613252255</c:v>
                </c:pt>
                <c:pt idx="12">
                  <c:v>82.10485766098395</c:v>
                </c:pt>
                <c:pt idx="13">
                  <c:v>79.80293543037406</c:v>
                </c:pt>
                <c:pt idx="14">
                  <c:v>78.01874830161499</c:v>
                </c:pt>
                <c:pt idx="15">
                  <c:v>77.19285619354271</c:v>
                </c:pt>
                <c:pt idx="16">
                  <c:v>75.64218302719597</c:v>
                </c:pt>
                <c:pt idx="17">
                  <c:v>73.71219549256422</c:v>
                </c:pt>
                <c:pt idx="18">
                  <c:v>72.73798628000742</c:v>
                </c:pt>
                <c:pt idx="19">
                  <c:v>71.96312900526732</c:v>
                </c:pt>
                <c:pt idx="20">
                  <c:v>70.18012414363464</c:v>
                </c:pt>
                <c:pt idx="21">
                  <c:v>69.013246905039</c:v>
                </c:pt>
                <c:pt idx="22">
                  <c:v>63.29664333009346</c:v>
                </c:pt>
                <c:pt idx="23">
                  <c:v>61.5093692580217</c:v>
                </c:pt>
                <c:pt idx="24">
                  <c:v>59.51197931766916</c:v>
                </c:pt>
                <c:pt idx="25">
                  <c:v>57.25288390418725</c:v>
                </c:pt>
                <c:pt idx="26">
                  <c:v>55.926948120763704</c:v>
                </c:pt>
                <c:pt idx="27">
                  <c:v>55.066846396017716</c:v>
                </c:pt>
                <c:pt idx="28">
                  <c:v>54.049676118098205</c:v>
                </c:pt>
                <c:pt idx="29">
                  <c:v>53.571324766840014</c:v>
                </c:pt>
                <c:pt idx="30">
                  <c:v>53.45480786301278</c:v>
                </c:pt>
                <c:pt idx="31">
                  <c:v>52.87046283008262</c:v>
                </c:pt>
                <c:pt idx="32">
                  <c:v>50.729820723752454</c:v>
                </c:pt>
                <c:pt idx="33">
                  <c:v>50.186030389366664</c:v>
                </c:pt>
                <c:pt idx="34">
                  <c:v>48.800101878114795</c:v>
                </c:pt>
                <c:pt idx="35">
                  <c:v>46.51852953338632</c:v>
                </c:pt>
                <c:pt idx="36">
                  <c:v>46.173947556592275</c:v>
                </c:pt>
                <c:pt idx="37">
                  <c:v>45.518449550027334</c:v>
                </c:pt>
                <c:pt idx="38">
                  <c:v>45.315974290412065</c:v>
                </c:pt>
                <c:pt idx="39">
                  <c:v>44.75031732237321</c:v>
                </c:pt>
                <c:pt idx="40">
                  <c:v>39.999495205775254</c:v>
                </c:pt>
                <c:pt idx="41">
                  <c:v>39.36381885454291</c:v>
                </c:pt>
                <c:pt idx="42">
                  <c:v>38.848858834250045</c:v>
                </c:pt>
                <c:pt idx="43">
                  <c:v>36.98912416743894</c:v>
                </c:pt>
                <c:pt idx="44">
                  <c:v>36.533419071041216</c:v>
                </c:pt>
                <c:pt idx="45">
                  <c:v>34.198853133445425</c:v>
                </c:pt>
                <c:pt idx="46">
                  <c:v>31.399012923497473</c:v>
                </c:pt>
                <c:pt idx="47">
                  <c:v>30.969953092251803</c:v>
                </c:pt>
                <c:pt idx="48">
                  <c:v>29.734979328594253</c:v>
                </c:pt>
                <c:pt idx="49">
                  <c:v>22.10779956105413</c:v>
                </c:pt>
                <c:pt idx="50">
                  <c:v>19.59051559133894</c:v>
                </c:pt>
                <c:pt idx="51">
                  <c:v>17.557013018597555</c:v>
                </c:pt>
                <c:pt idx="52">
                  <c:v>16.980768785784367</c:v>
                </c:pt>
                <c:pt idx="53">
                  <c:v>15.940204263054447</c:v>
                </c:pt>
                <c:pt idx="54">
                  <c:v>15.53883406013939</c:v>
                </c:pt>
                <c:pt idx="55">
                  <c:v>14.433323152336607</c:v>
                </c:pt>
                <c:pt idx="56">
                  <c:v>7.291271172657848</c:v>
                </c:pt>
                <c:pt idx="57">
                  <c:v>5.542286008161676</c:v>
                </c:pt>
                <c:pt idx="58">
                  <c:v>5.331539959512396</c:v>
                </c:pt>
                <c:pt idx="59">
                  <c:v>5.026335010690378</c:v>
                </c:pt>
                <c:pt idx="60">
                  <c:v>3.8755382130560796</c:v>
                </c:pt>
                <c:pt idx="61">
                  <c:v>1.9887696373034365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中医外治中心</c:v>
                </c:pt>
                <c:pt idx="2">
                  <c:v>肿瘤内科</c:v>
                </c:pt>
                <c:pt idx="3">
                  <c:v>重症医学科</c:v>
                </c:pt>
                <c:pt idx="4">
                  <c:v>心病三科</c:v>
                </c:pt>
                <c:pt idx="5">
                  <c:v>内分泌科</c:v>
                </c:pt>
                <c:pt idx="6">
                  <c:v>脑病一科</c:v>
                </c:pt>
                <c:pt idx="7">
                  <c:v>心病一科</c:v>
                </c:pt>
                <c:pt idx="8">
                  <c:v>康复科</c:v>
                </c:pt>
                <c:pt idx="9">
                  <c:v>神经外科</c:v>
                </c:pt>
                <c:pt idx="10">
                  <c:v>针灸科</c:v>
                </c:pt>
                <c:pt idx="11">
                  <c:v>关节骨科</c:v>
                </c:pt>
                <c:pt idx="12">
                  <c:v>普通外科</c:v>
                </c:pt>
                <c:pt idx="13">
                  <c:v>综合内科</c:v>
                </c:pt>
                <c:pt idx="14">
                  <c:v>肛肠科</c:v>
                </c:pt>
                <c:pt idx="15">
                  <c:v>儿科</c:v>
                </c:pt>
                <c:pt idx="16">
                  <c:v>医院</c:v>
                </c:pt>
                <c:pt idx="17">
                  <c:v>老年医学科</c:v>
                </c:pt>
                <c:pt idx="18">
                  <c:v>小儿骨科</c:v>
                </c:pt>
                <c:pt idx="19">
                  <c:v>中医经典科</c:v>
                </c:pt>
                <c:pt idx="20">
                  <c:v>血液科</c:v>
                </c:pt>
                <c:pt idx="21">
                  <c:v>肝胆外科</c:v>
                </c:pt>
                <c:pt idx="22">
                  <c:v>肾病科</c:v>
                </c:pt>
                <c:pt idx="23">
                  <c:v>皮肤科</c:v>
                </c:pt>
                <c:pt idx="24">
                  <c:v>乳腺甲状腺外科</c:v>
                </c:pt>
                <c:pt idx="25">
                  <c:v>东区肾病科</c:v>
                </c:pt>
                <c:pt idx="26">
                  <c:v>呼吸内科</c:v>
                </c:pt>
                <c:pt idx="27">
                  <c:v>推拿科</c:v>
                </c:pt>
                <c:pt idx="28">
                  <c:v>眼科</c:v>
                </c:pt>
                <c:pt idx="29">
                  <c:v>产科</c:v>
                </c:pt>
                <c:pt idx="30">
                  <c:v>男科</c:v>
                </c:pt>
                <c:pt idx="31">
                  <c:v>创伤骨科</c:v>
                </c:pt>
                <c:pt idx="32">
                  <c:v>脊柱骨科</c:v>
                </c:pt>
                <c:pt idx="33">
                  <c:v>脑病二科</c:v>
                </c:pt>
                <c:pt idx="34">
                  <c:v>显微骨科</c:v>
                </c:pt>
                <c:pt idx="35">
                  <c:v>耳鼻喉科</c:v>
                </c:pt>
                <c:pt idx="36">
                  <c:v>西区重症医学科</c:v>
                </c:pt>
                <c:pt idx="37">
                  <c:v>肝病科</c:v>
                </c:pt>
                <c:pt idx="38">
                  <c:v>脑病三科</c:v>
                </c:pt>
                <c:pt idx="39">
                  <c:v>心病四科</c:v>
                </c:pt>
                <c:pt idx="40">
                  <c:v>身心医学科</c:v>
                </c:pt>
                <c:pt idx="41">
                  <c:v>妇科</c:v>
                </c:pt>
                <c:pt idx="42">
                  <c:v>美容皮肤科</c:v>
                </c:pt>
                <c:pt idx="43">
                  <c:v>心病二科</c:v>
                </c:pt>
                <c:pt idx="44">
                  <c:v>消化内科</c:v>
                </c:pt>
                <c:pt idx="45">
                  <c:v>运动损伤骨科</c:v>
                </c:pt>
                <c:pt idx="46">
                  <c:v>东区重症医学科</c:v>
                </c:pt>
                <c:pt idx="47">
                  <c:v>治未病中心</c:v>
                </c:pt>
                <c:pt idx="48">
                  <c:v>脾胃病科</c:v>
                </c:pt>
                <c:pt idx="49">
                  <c:v>肾脏内科</c:v>
                </c:pt>
                <c:pt idx="50">
                  <c:v>微创骨科</c:v>
                </c:pt>
                <c:pt idx="51">
                  <c:v>妇科妇二科合并</c:v>
                </c:pt>
                <c:pt idx="52">
                  <c:v>脾胃科消化科合并</c:v>
                </c:pt>
                <c:pt idx="53">
                  <c:v>小儿推拿科</c:v>
                </c:pt>
                <c:pt idx="54">
                  <c:v>骨科</c:v>
                </c:pt>
                <c:pt idx="55">
                  <c:v>心血管内科</c:v>
                </c:pt>
                <c:pt idx="56">
                  <c:v>神经内科</c:v>
                </c:pt>
                <c:pt idx="57">
                  <c:v>风湿病科</c:v>
                </c:pt>
                <c:pt idx="58">
                  <c:v>泌尿外科</c:v>
                </c:pt>
                <c:pt idx="59">
                  <c:v>胸外科</c:v>
                </c:pt>
                <c:pt idx="60">
                  <c:v>周围血管科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97.57591659865103</c:v>
                </c:pt>
                <c:pt idx="2">
                  <c:v>95.49952057415688</c:v>
                </c:pt>
                <c:pt idx="3">
                  <c:v>92.33639687616075</c:v>
                </c:pt>
                <c:pt idx="4">
                  <c:v>90.44838266194951</c:v>
                </c:pt>
                <c:pt idx="5">
                  <c:v>87.96873144681847</c:v>
                </c:pt>
                <c:pt idx="6">
                  <c:v>87.00612370662303</c:v>
                </c:pt>
                <c:pt idx="7">
                  <c:v>85.27704829143579</c:v>
                </c:pt>
                <c:pt idx="8">
                  <c:v>82.5230503809322</c:v>
                </c:pt>
                <c:pt idx="9">
                  <c:v>81.33988220888249</c:v>
                </c:pt>
                <c:pt idx="10">
                  <c:v>81.06604122280521</c:v>
                </c:pt>
                <c:pt idx="11">
                  <c:v>80.97527456497055</c:v>
                </c:pt>
                <c:pt idx="12">
                  <c:v>79.1001174563154</c:v>
                </c:pt>
                <c:pt idx="13">
                  <c:v>79.05067262944377</c:v>
                </c:pt>
                <c:pt idx="14">
                  <c:v>78.9919923807533</c:v>
                </c:pt>
                <c:pt idx="15">
                  <c:v>74.16310199607865</c:v>
                </c:pt>
                <c:pt idx="16">
                  <c:v>73.15122991912384</c:v>
                </c:pt>
                <c:pt idx="17">
                  <c:v>69.17088024383038</c:v>
                </c:pt>
                <c:pt idx="18">
                  <c:v>68.00784902416096</c:v>
                </c:pt>
                <c:pt idx="19">
                  <c:v>67.13940950139113</c:v>
                </c:pt>
                <c:pt idx="20">
                  <c:v>66.6615703943337</c:v>
                </c:pt>
                <c:pt idx="21">
                  <c:v>66.4404432436211</c:v>
                </c:pt>
                <c:pt idx="22">
                  <c:v>65.708247283625</c:v>
                </c:pt>
                <c:pt idx="23">
                  <c:v>63.633918460436036</c:v>
                </c:pt>
                <c:pt idx="24">
                  <c:v>62.69441418659849</c:v>
                </c:pt>
                <c:pt idx="25">
                  <c:v>61.465409141289115</c:v>
                </c:pt>
                <c:pt idx="26">
                  <c:v>59.38939501431949</c:v>
                </c:pt>
                <c:pt idx="27">
                  <c:v>57.84260409750217</c:v>
                </c:pt>
                <c:pt idx="28">
                  <c:v>55.26053593730879</c:v>
                </c:pt>
                <c:pt idx="29">
                  <c:v>54.98923387044857</c:v>
                </c:pt>
                <c:pt idx="30">
                  <c:v>53.96205551116268</c:v>
                </c:pt>
                <c:pt idx="31">
                  <c:v>53.21358830332012</c:v>
                </c:pt>
                <c:pt idx="32">
                  <c:v>49.54720381264063</c:v>
                </c:pt>
                <c:pt idx="33">
                  <c:v>49.174353593815994</c:v>
                </c:pt>
                <c:pt idx="34">
                  <c:v>46.42885394740298</c:v>
                </c:pt>
                <c:pt idx="35">
                  <c:v>45.48111753970958</c:v>
                </c:pt>
                <c:pt idx="36">
                  <c:v>44.82291258711517</c:v>
                </c:pt>
                <c:pt idx="37">
                  <c:v>41.27986914623227</c:v>
                </c:pt>
                <c:pt idx="38">
                  <c:v>40.390260205515624</c:v>
                </c:pt>
                <c:pt idx="39">
                  <c:v>40.06499162893404</c:v>
                </c:pt>
                <c:pt idx="40">
                  <c:v>39.329312362830386</c:v>
                </c:pt>
                <c:pt idx="41">
                  <c:v>39.139685451460274</c:v>
                </c:pt>
                <c:pt idx="42">
                  <c:v>37.57945124674252</c:v>
                </c:pt>
                <c:pt idx="43">
                  <c:v>36.19446963545328</c:v>
                </c:pt>
                <c:pt idx="44">
                  <c:v>36.174123610592346</c:v>
                </c:pt>
                <c:pt idx="45">
                  <c:v>30.634814518788318</c:v>
                </c:pt>
                <c:pt idx="46">
                  <c:v>27.45793327682729</c:v>
                </c:pt>
                <c:pt idx="47">
                  <c:v>26.501616838067424</c:v>
                </c:pt>
                <c:pt idx="48">
                  <c:v>22.061363103536536</c:v>
                </c:pt>
                <c:pt idx="49">
                  <c:v>21.742669827279652</c:v>
                </c:pt>
                <c:pt idx="50">
                  <c:v>18.963473188680663</c:v>
                </c:pt>
                <c:pt idx="51">
                  <c:v>15.726458795882763</c:v>
                </c:pt>
                <c:pt idx="52">
                  <c:v>12.044075432106748</c:v>
                </c:pt>
                <c:pt idx="53">
                  <c:v>8.507058805626851</c:v>
                </c:pt>
                <c:pt idx="54">
                  <c:v>6.250058783400068</c:v>
                </c:pt>
                <c:pt idx="55">
                  <c:v>6.1558699081501524</c:v>
                </c:pt>
                <c:pt idx="56">
                  <c:v>5.817467747367094</c:v>
                </c:pt>
                <c:pt idx="57">
                  <c:v>5.729748047594248</c:v>
                </c:pt>
                <c:pt idx="58">
                  <c:v>4.91856820190386</c:v>
                </c:pt>
                <c:pt idx="59">
                  <c:v>3.198828700894593</c:v>
                </c:pt>
                <c:pt idx="60">
                  <c:v>2.159860996011505</c:v>
                </c:pt>
                <c:pt idx="61">
                  <c:v>2.008996012023887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皮肤科</c:v>
                </c:pt>
                <c:pt idx="2">
                  <c:v>内分泌科</c:v>
                </c:pt>
                <c:pt idx="3">
                  <c:v>东区肾病科</c:v>
                </c:pt>
                <c:pt idx="4">
                  <c:v>产科</c:v>
                </c:pt>
                <c:pt idx="5">
                  <c:v>脊柱骨科</c:v>
                </c:pt>
                <c:pt idx="6">
                  <c:v>儿科</c:v>
                </c:pt>
                <c:pt idx="7">
                  <c:v>运动损伤骨科</c:v>
                </c:pt>
                <c:pt idx="8">
                  <c:v>医院</c:v>
                </c:pt>
                <c:pt idx="9">
                  <c:v>肾病科</c:v>
                </c:pt>
                <c:pt idx="10">
                  <c:v>胸外科</c:v>
                </c:pt>
                <c:pt idx="11">
                  <c:v>普通外科</c:v>
                </c:pt>
                <c:pt idx="12">
                  <c:v>消化内科</c:v>
                </c:pt>
                <c:pt idx="13">
                  <c:v>眼科</c:v>
                </c:pt>
                <c:pt idx="14">
                  <c:v>口腔科</c:v>
                </c:pt>
                <c:pt idx="15">
                  <c:v>神经外科</c:v>
                </c:pt>
                <c:pt idx="16">
                  <c:v>综合内科</c:v>
                </c:pt>
                <c:pt idx="17">
                  <c:v>泌尿外科</c:v>
                </c:pt>
                <c:pt idx="18">
                  <c:v>中医经典科</c:v>
                </c:pt>
                <c:pt idx="19">
                  <c:v>乳腺甲状腺外科</c:v>
                </c:pt>
                <c:pt idx="20">
                  <c:v>脑病二科</c:v>
                </c:pt>
                <c:pt idx="21">
                  <c:v>肾脏内科</c:v>
                </c:pt>
                <c:pt idx="22">
                  <c:v>脾胃科消化科合并</c:v>
                </c:pt>
                <c:pt idx="23">
                  <c:v>肛肠科</c:v>
                </c:pt>
                <c:pt idx="24">
                  <c:v>关节骨科</c:v>
                </c:pt>
                <c:pt idx="25">
                  <c:v>重症医学科</c:v>
                </c:pt>
                <c:pt idx="26">
                  <c:v>心病二科</c:v>
                </c:pt>
                <c:pt idx="27">
                  <c:v>骨科</c:v>
                </c:pt>
                <c:pt idx="28">
                  <c:v>肝病科</c:v>
                </c:pt>
                <c:pt idx="29">
                  <c:v>心血管内科</c:v>
                </c:pt>
                <c:pt idx="30">
                  <c:v>心病一科</c:v>
                </c:pt>
                <c:pt idx="31">
                  <c:v>老年医学科</c:v>
                </c:pt>
                <c:pt idx="32">
                  <c:v>治未病中心</c:v>
                </c:pt>
                <c:pt idx="33">
                  <c:v>周围血管科</c:v>
                </c:pt>
                <c:pt idx="34">
                  <c:v>脾胃病科</c:v>
                </c:pt>
                <c:pt idx="35">
                  <c:v>微创骨科</c:v>
                </c:pt>
                <c:pt idx="36">
                  <c:v>心病四科</c:v>
                </c:pt>
                <c:pt idx="37">
                  <c:v>推拿科</c:v>
                </c:pt>
                <c:pt idx="38">
                  <c:v>康复科</c:v>
                </c:pt>
                <c:pt idx="39">
                  <c:v>创伤骨科</c:v>
                </c:pt>
                <c:pt idx="40">
                  <c:v>肝胆外科</c:v>
                </c:pt>
                <c:pt idx="41">
                  <c:v>美容皮肤科</c:v>
                </c:pt>
                <c:pt idx="42">
                  <c:v>脑病一科</c:v>
                </c:pt>
                <c:pt idx="43">
                  <c:v>风湿病科</c:v>
                </c:pt>
                <c:pt idx="44">
                  <c:v>妇科妇二科合并</c:v>
                </c:pt>
                <c:pt idx="45">
                  <c:v>中医外治中心</c:v>
                </c:pt>
                <c:pt idx="46">
                  <c:v>血液科</c:v>
                </c:pt>
                <c:pt idx="47">
                  <c:v>神经内科</c:v>
                </c:pt>
                <c:pt idx="48">
                  <c:v>显微骨科</c:v>
                </c:pt>
                <c:pt idx="49">
                  <c:v>脑病三科</c:v>
                </c:pt>
                <c:pt idx="50">
                  <c:v>西区重症医学科</c:v>
                </c:pt>
                <c:pt idx="51">
                  <c:v>心病三科</c:v>
                </c:pt>
                <c:pt idx="52">
                  <c:v>身心医学科</c:v>
                </c:pt>
                <c:pt idx="53">
                  <c:v>东区重症医学科</c:v>
                </c:pt>
                <c:pt idx="54">
                  <c:v>呼吸内科</c:v>
                </c:pt>
                <c:pt idx="55">
                  <c:v>妇二科</c:v>
                </c:pt>
                <c:pt idx="56">
                  <c:v>耳鼻喉科</c:v>
                </c:pt>
                <c:pt idx="57">
                  <c:v>男科</c:v>
                </c:pt>
                <c:pt idx="58">
                  <c:v>小儿推拿科</c:v>
                </c:pt>
                <c:pt idx="59">
                  <c:v>妇科</c:v>
                </c:pt>
                <c:pt idx="60">
                  <c:v>针灸科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99.72439152790852</c:v>
                </c:pt>
                <c:pt idx="2">
                  <c:v>96.05970679726136</c:v>
                </c:pt>
                <c:pt idx="3">
                  <c:v>94.48351083737272</c:v>
                </c:pt>
                <c:pt idx="4">
                  <c:v>91.32331642283548</c:v>
                </c:pt>
                <c:pt idx="5">
                  <c:v>91.15872185670246</c:v>
                </c:pt>
                <c:pt idx="6">
                  <c:v>90.52581273442209</c:v>
                </c:pt>
                <c:pt idx="7">
                  <c:v>87.90545481832349</c:v>
                </c:pt>
                <c:pt idx="8">
                  <c:v>84.8100229406357</c:v>
                </c:pt>
                <c:pt idx="9">
                  <c:v>84.55345375284504</c:v>
                </c:pt>
                <c:pt idx="10">
                  <c:v>82.53365459231705</c:v>
                </c:pt>
                <c:pt idx="11">
                  <c:v>77.36463222567582</c:v>
                </c:pt>
                <c:pt idx="12">
                  <c:v>77.16156461783643</c:v>
                </c:pt>
                <c:pt idx="13">
                  <c:v>77.1575236282979</c:v>
                </c:pt>
                <c:pt idx="14">
                  <c:v>74.97441310729927</c:v>
                </c:pt>
                <c:pt idx="15">
                  <c:v>71.78744671295726</c:v>
                </c:pt>
                <c:pt idx="16">
                  <c:v>71.08268298200969</c:v>
                </c:pt>
                <c:pt idx="17">
                  <c:v>70.51453012127756</c:v>
                </c:pt>
                <c:pt idx="18">
                  <c:v>70.39964474412784</c:v>
                </c:pt>
                <c:pt idx="19">
                  <c:v>68.25982928547795</c:v>
                </c:pt>
                <c:pt idx="20">
                  <c:v>63.87453022139543</c:v>
                </c:pt>
                <c:pt idx="21">
                  <c:v>59.866863213804905</c:v>
                </c:pt>
                <c:pt idx="22">
                  <c:v>57.70982887498265</c:v>
                </c:pt>
                <c:pt idx="23">
                  <c:v>56.52769204135475</c:v>
                </c:pt>
                <c:pt idx="24">
                  <c:v>56.22970856342443</c:v>
                </c:pt>
                <c:pt idx="25">
                  <c:v>53.92370591166892</c:v>
                </c:pt>
                <c:pt idx="26">
                  <c:v>53.475741687134786</c:v>
                </c:pt>
                <c:pt idx="27">
                  <c:v>53.35661572392303</c:v>
                </c:pt>
                <c:pt idx="28">
                  <c:v>53.064588607751816</c:v>
                </c:pt>
                <c:pt idx="29">
                  <c:v>51.880132256309224</c:v>
                </c:pt>
                <c:pt idx="30">
                  <c:v>47.5234688787626</c:v>
                </c:pt>
                <c:pt idx="31">
                  <c:v>46.69989652426736</c:v>
                </c:pt>
                <c:pt idx="32">
                  <c:v>45.15292778820317</c:v>
                </c:pt>
                <c:pt idx="33">
                  <c:v>44.81560471809393</c:v>
                </c:pt>
                <c:pt idx="34">
                  <c:v>44.17933568626932</c:v>
                </c:pt>
                <c:pt idx="35">
                  <c:v>43.01888994291641</c:v>
                </c:pt>
                <c:pt idx="36">
                  <c:v>42.723038787606974</c:v>
                </c:pt>
                <c:pt idx="37">
                  <c:v>42.329453389907115</c:v>
                </c:pt>
                <c:pt idx="38">
                  <c:v>42.114113055164445</c:v>
                </c:pt>
                <c:pt idx="39">
                  <c:v>42.07921543946025</c:v>
                </c:pt>
                <c:pt idx="40">
                  <c:v>38.5082849775485</c:v>
                </c:pt>
                <c:pt idx="41">
                  <c:v>38.134115166415</c:v>
                </c:pt>
                <c:pt idx="42">
                  <c:v>37.44821876021302</c:v>
                </c:pt>
                <c:pt idx="43">
                  <c:v>35.6785055586352</c:v>
                </c:pt>
                <c:pt idx="44">
                  <c:v>35.070001726118655</c:v>
                </c:pt>
                <c:pt idx="45">
                  <c:v>34.55018667603447</c:v>
                </c:pt>
                <c:pt idx="46">
                  <c:v>34.45324864172415</c:v>
                </c:pt>
                <c:pt idx="47">
                  <c:v>32.057301862535446</c:v>
                </c:pt>
                <c:pt idx="48">
                  <c:v>29.615907086044977</c:v>
                </c:pt>
                <c:pt idx="49">
                  <c:v>26.817830108823234</c:v>
                </c:pt>
                <c:pt idx="50">
                  <c:v>26.79972249532016</c:v>
                </c:pt>
                <c:pt idx="51">
                  <c:v>26.267790667363943</c:v>
                </c:pt>
                <c:pt idx="52">
                  <c:v>18.242247986336626</c:v>
                </c:pt>
                <c:pt idx="53">
                  <c:v>16.437917570305427</c:v>
                </c:pt>
                <c:pt idx="54">
                  <c:v>15.222371232835641</c:v>
                </c:pt>
                <c:pt idx="55">
                  <c:v>10.303950408832153</c:v>
                </c:pt>
                <c:pt idx="56">
                  <c:v>8.487674410874394</c:v>
                </c:pt>
                <c:pt idx="57">
                  <c:v>5.050472273370014</c:v>
                </c:pt>
                <c:pt idx="58">
                  <c:v>3.933918219632066</c:v>
                </c:pt>
                <c:pt idx="59">
                  <c:v>3.7391442902976735</c:v>
                </c:pt>
                <c:pt idx="60">
                  <c:v>3.386431862393302</c:v>
                </c:pt>
                <c:pt idx="61">
                  <c:v>0.8409744692737244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0.0001477155333363411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骨科</c:v>
                </c:pt>
                <c:pt idx="2">
                  <c:v>产科</c:v>
                </c:pt>
                <c:pt idx="3">
                  <c:v>血液科</c:v>
                </c:pt>
                <c:pt idx="4">
                  <c:v>脑病一科</c:v>
                </c:pt>
                <c:pt idx="5">
                  <c:v>心病四科</c:v>
                </c:pt>
                <c:pt idx="6">
                  <c:v>口腔科</c:v>
                </c:pt>
                <c:pt idx="7">
                  <c:v>综合内科</c:v>
                </c:pt>
                <c:pt idx="8">
                  <c:v>胸外科</c:v>
                </c:pt>
                <c:pt idx="9">
                  <c:v>脊柱骨科</c:v>
                </c:pt>
                <c:pt idx="10">
                  <c:v>皮肤科</c:v>
                </c:pt>
                <c:pt idx="11">
                  <c:v>乳腺甲状腺外科</c:v>
                </c:pt>
                <c:pt idx="12">
                  <c:v>泌尿外科</c:v>
                </c:pt>
                <c:pt idx="13">
                  <c:v>肛肠科</c:v>
                </c:pt>
                <c:pt idx="14">
                  <c:v>消化内科</c:v>
                </c:pt>
                <c:pt idx="15">
                  <c:v>康复科</c:v>
                </c:pt>
                <c:pt idx="16">
                  <c:v>神经内科</c:v>
                </c:pt>
                <c:pt idx="17">
                  <c:v>妇二科</c:v>
                </c:pt>
                <c:pt idx="18">
                  <c:v>妇科</c:v>
                </c:pt>
                <c:pt idx="19">
                  <c:v>治未病中心</c:v>
                </c:pt>
                <c:pt idx="20">
                  <c:v>心血管内科</c:v>
                </c:pt>
                <c:pt idx="21">
                  <c:v>运动损伤骨科</c:v>
                </c:pt>
                <c:pt idx="22">
                  <c:v>妇科妇二科合并</c:v>
                </c:pt>
                <c:pt idx="23">
                  <c:v>脑病二科</c:v>
                </c:pt>
                <c:pt idx="24">
                  <c:v>神经外科</c:v>
                </c:pt>
                <c:pt idx="25">
                  <c:v>男科</c:v>
                </c:pt>
                <c:pt idx="26">
                  <c:v>东区重症医学科</c:v>
                </c:pt>
                <c:pt idx="27">
                  <c:v>身心医学科</c:v>
                </c:pt>
                <c:pt idx="28">
                  <c:v>呼吸内科</c:v>
                </c:pt>
                <c:pt idx="29">
                  <c:v>中医外治中心</c:v>
                </c:pt>
                <c:pt idx="30">
                  <c:v>耳鼻喉科</c:v>
                </c:pt>
                <c:pt idx="31">
                  <c:v>肝胆外科</c:v>
                </c:pt>
                <c:pt idx="32">
                  <c:v>脾胃病科</c:v>
                </c:pt>
                <c:pt idx="33">
                  <c:v>美容皮肤科</c:v>
                </c:pt>
                <c:pt idx="34">
                  <c:v>肾脏内科</c:v>
                </c:pt>
                <c:pt idx="35">
                  <c:v>心病三科</c:v>
                </c:pt>
                <c:pt idx="36">
                  <c:v>儿科</c:v>
                </c:pt>
                <c:pt idx="37">
                  <c:v>内分泌科</c:v>
                </c:pt>
                <c:pt idx="38">
                  <c:v>显微骨科</c:v>
                </c:pt>
                <c:pt idx="39">
                  <c:v>眼科</c:v>
                </c:pt>
                <c:pt idx="40">
                  <c:v>肿瘤内科</c:v>
                </c:pt>
                <c:pt idx="41">
                  <c:v>西区重症医学科</c:v>
                </c:pt>
                <c:pt idx="42">
                  <c:v>推拿科</c:v>
                </c:pt>
                <c:pt idx="43">
                  <c:v>心病二科</c:v>
                </c:pt>
                <c:pt idx="44">
                  <c:v>脑病三科</c:v>
                </c:pt>
                <c:pt idx="45">
                  <c:v>小儿推拿科</c:v>
                </c:pt>
                <c:pt idx="46">
                  <c:v>微创骨科</c:v>
                </c:pt>
                <c:pt idx="47">
                  <c:v>肝病科</c:v>
                </c:pt>
                <c:pt idx="48">
                  <c:v>针灸科</c:v>
                </c:pt>
                <c:pt idx="49">
                  <c:v>脾胃科消化科合并</c:v>
                </c:pt>
                <c:pt idx="50">
                  <c:v>周围血管科</c:v>
                </c:pt>
                <c:pt idx="51">
                  <c:v>肾病科</c:v>
                </c:pt>
                <c:pt idx="52">
                  <c:v>关节骨科</c:v>
                </c:pt>
                <c:pt idx="53">
                  <c:v>老年医学科</c:v>
                </c:pt>
                <c:pt idx="54">
                  <c:v>风湿病科</c:v>
                </c:pt>
                <c:pt idx="55">
                  <c:v>创伤骨科</c:v>
                </c:pt>
                <c:pt idx="56">
                  <c:v>医院</c:v>
                </c:pt>
                <c:pt idx="57">
                  <c:v>小儿骨科</c:v>
                </c:pt>
                <c:pt idx="58">
                  <c:v>重症医学科</c:v>
                </c:pt>
                <c:pt idx="59">
                  <c:v>东区肾病科</c:v>
                </c:pt>
                <c:pt idx="60">
                  <c:v>普通外科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97.26046192264434</c:v>
                </c:pt>
                <c:pt idx="2">
                  <c:v>95.80937960723733</c:v>
                </c:pt>
                <c:pt idx="3">
                  <c:v>95.12482784873505</c:v>
                </c:pt>
                <c:pt idx="4">
                  <c:v>93.61443794672364</c:v>
                </c:pt>
                <c:pt idx="5">
                  <c:v>92.98829338190735</c:v>
                </c:pt>
                <c:pt idx="6">
                  <c:v>92.13416951534775</c:v>
                </c:pt>
                <c:pt idx="7">
                  <c:v>91.51143865659778</c:v>
                </c:pt>
                <c:pt idx="8">
                  <c:v>88.38861299145208</c:v>
                </c:pt>
                <c:pt idx="9">
                  <c:v>83.69472943406429</c:v>
                </c:pt>
                <c:pt idx="10">
                  <c:v>82.9648525057599</c:v>
                </c:pt>
                <c:pt idx="11">
                  <c:v>82.35554707963654</c:v>
                </c:pt>
                <c:pt idx="12">
                  <c:v>79.67500021342445</c:v>
                </c:pt>
                <c:pt idx="13">
                  <c:v>78.86156401386353</c:v>
                </c:pt>
                <c:pt idx="14">
                  <c:v>77.54371894890114</c:v>
                </c:pt>
                <c:pt idx="15">
                  <c:v>76.38010196744963</c:v>
                </c:pt>
                <c:pt idx="16">
                  <c:v>73.96420929079177</c:v>
                </c:pt>
                <c:pt idx="17">
                  <c:v>73.75355180558643</c:v>
                </c:pt>
                <c:pt idx="18">
                  <c:v>73.56193196686002</c:v>
                </c:pt>
                <c:pt idx="19">
                  <c:v>73.35903115052233</c:v>
                </c:pt>
                <c:pt idx="20">
                  <c:v>70.08769412129568</c:v>
                </c:pt>
                <c:pt idx="21">
                  <c:v>69.10884603501283</c:v>
                </c:pt>
                <c:pt idx="22">
                  <c:v>68.97849885187208</c:v>
                </c:pt>
                <c:pt idx="23">
                  <c:v>67.58889399990358</c:v>
                </c:pt>
                <c:pt idx="24">
                  <c:v>63.99408152385718</c:v>
                </c:pt>
                <c:pt idx="25">
                  <c:v>60.500859908546516</c:v>
                </c:pt>
                <c:pt idx="26">
                  <c:v>59.38036056812665</c:v>
                </c:pt>
                <c:pt idx="27">
                  <c:v>56.16244553039898</c:v>
                </c:pt>
                <c:pt idx="28">
                  <c:v>50.37135640020968</c:v>
                </c:pt>
                <c:pt idx="29">
                  <c:v>48.99967877836426</c:v>
                </c:pt>
                <c:pt idx="30">
                  <c:v>45.287626470396624</c:v>
                </c:pt>
                <c:pt idx="31">
                  <c:v>45.25509044863795</c:v>
                </c:pt>
                <c:pt idx="32">
                  <c:v>44.6434293101654</c:v>
                </c:pt>
                <c:pt idx="33">
                  <c:v>44.542142405006174</c:v>
                </c:pt>
                <c:pt idx="34">
                  <c:v>38.594873269147875</c:v>
                </c:pt>
                <c:pt idx="35">
                  <c:v>38.023655177028296</c:v>
                </c:pt>
                <c:pt idx="36">
                  <c:v>35.77942544886781</c:v>
                </c:pt>
                <c:pt idx="37">
                  <c:v>32.607153409884305</c:v>
                </c:pt>
                <c:pt idx="38">
                  <c:v>26.338237698552227</c:v>
                </c:pt>
                <c:pt idx="39">
                  <c:v>26.031157131485234</c:v>
                </c:pt>
                <c:pt idx="40">
                  <c:v>25.82239214306218</c:v>
                </c:pt>
                <c:pt idx="41">
                  <c:v>25.290656278265033</c:v>
                </c:pt>
                <c:pt idx="42">
                  <c:v>24.68964765855124</c:v>
                </c:pt>
                <c:pt idx="43">
                  <c:v>23.502055900611182</c:v>
                </c:pt>
                <c:pt idx="44">
                  <c:v>21.768344412365263</c:v>
                </c:pt>
                <c:pt idx="45">
                  <c:v>19.924267600724892</c:v>
                </c:pt>
                <c:pt idx="46">
                  <c:v>18.953245683770604</c:v>
                </c:pt>
                <c:pt idx="47">
                  <c:v>16.287159122951586</c:v>
                </c:pt>
                <c:pt idx="48">
                  <c:v>15.211658617068105</c:v>
                </c:pt>
                <c:pt idx="49">
                  <c:v>13.801673692552026</c:v>
                </c:pt>
                <c:pt idx="50">
                  <c:v>13.590612134924802</c:v>
                </c:pt>
                <c:pt idx="51">
                  <c:v>13.11038978062284</c:v>
                </c:pt>
                <c:pt idx="52">
                  <c:v>12.991903015982805</c:v>
                </c:pt>
                <c:pt idx="53">
                  <c:v>12.808398436878814</c:v>
                </c:pt>
                <c:pt idx="54">
                  <c:v>12.604437226794767</c:v>
                </c:pt>
                <c:pt idx="55">
                  <c:v>12.464261641575723</c:v>
                </c:pt>
                <c:pt idx="56">
                  <c:v>10.733870185900377</c:v>
                </c:pt>
                <c:pt idx="57">
                  <c:v>8.329718332578953</c:v>
                </c:pt>
                <c:pt idx="58">
                  <c:v>8.08668991476431</c:v>
                </c:pt>
                <c:pt idx="59">
                  <c:v>6.574606044932686</c:v>
                </c:pt>
                <c:pt idx="60">
                  <c:v>3.983003251566811</c:v>
                </c:pt>
                <c:pt idx="61">
                  <c:v>1.7439526747802891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关节骨科</c:v>
                </c:pt>
                <c:pt idx="2">
                  <c:v>西区重症医学科</c:v>
                </c:pt>
                <c:pt idx="3">
                  <c:v>小儿推拿科</c:v>
                </c:pt>
                <c:pt idx="4">
                  <c:v>治未病中心</c:v>
                </c:pt>
                <c:pt idx="5">
                  <c:v>普通外科</c:v>
                </c:pt>
                <c:pt idx="6">
                  <c:v>妇科</c:v>
                </c:pt>
                <c:pt idx="7">
                  <c:v>男科</c:v>
                </c:pt>
                <c:pt idx="8">
                  <c:v>心病四科</c:v>
                </c:pt>
                <c:pt idx="9">
                  <c:v>脾胃科消化科合并</c:v>
                </c:pt>
                <c:pt idx="10">
                  <c:v>风湿病科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妇科妇二科合并</c:v>
                </c:pt>
                <c:pt idx="14">
                  <c:v>身心医学科</c:v>
                </c:pt>
                <c:pt idx="15">
                  <c:v>康复科</c:v>
                </c:pt>
                <c:pt idx="16">
                  <c:v>神经内科</c:v>
                </c:pt>
                <c:pt idx="17">
                  <c:v>中医外治中心</c:v>
                </c:pt>
                <c:pt idx="18">
                  <c:v>美容皮肤科</c:v>
                </c:pt>
                <c:pt idx="19">
                  <c:v>口腔科</c:v>
                </c:pt>
                <c:pt idx="20">
                  <c:v>脑病三科</c:v>
                </c:pt>
                <c:pt idx="21">
                  <c:v>心病一科</c:v>
                </c:pt>
                <c:pt idx="22">
                  <c:v>针灸科</c:v>
                </c:pt>
                <c:pt idx="23">
                  <c:v>运动损伤骨科</c:v>
                </c:pt>
                <c:pt idx="24">
                  <c:v>肝病科</c:v>
                </c:pt>
                <c:pt idx="25">
                  <c:v>微创骨科</c:v>
                </c:pt>
                <c:pt idx="26">
                  <c:v>心血管内科</c:v>
                </c:pt>
                <c:pt idx="27">
                  <c:v>推拿科</c:v>
                </c:pt>
                <c:pt idx="28">
                  <c:v>中医经典科</c:v>
                </c:pt>
                <c:pt idx="29">
                  <c:v>肝胆外科</c:v>
                </c:pt>
                <c:pt idx="30">
                  <c:v>脑病二科</c:v>
                </c:pt>
                <c:pt idx="31">
                  <c:v>泌尿外科</c:v>
                </c:pt>
                <c:pt idx="32">
                  <c:v>呼吸内科</c:v>
                </c:pt>
                <c:pt idx="33">
                  <c:v>胸外科</c:v>
                </c:pt>
                <c:pt idx="34">
                  <c:v>妇二科</c:v>
                </c:pt>
                <c:pt idx="35">
                  <c:v>老年医学科</c:v>
                </c:pt>
                <c:pt idx="36">
                  <c:v>眼科</c:v>
                </c:pt>
                <c:pt idx="37">
                  <c:v>东区肾病科</c:v>
                </c:pt>
                <c:pt idx="38">
                  <c:v>显微骨科</c:v>
                </c:pt>
                <c:pt idx="39">
                  <c:v>小儿骨科</c:v>
                </c:pt>
                <c:pt idx="40">
                  <c:v>儿科</c:v>
                </c:pt>
                <c:pt idx="41">
                  <c:v>骨科</c:v>
                </c:pt>
                <c:pt idx="42">
                  <c:v>肾病科</c:v>
                </c:pt>
                <c:pt idx="43">
                  <c:v>内分泌科</c:v>
                </c:pt>
                <c:pt idx="44">
                  <c:v>脊柱骨科</c:v>
                </c:pt>
                <c:pt idx="45">
                  <c:v>肾脏内科</c:v>
                </c:pt>
                <c:pt idx="46">
                  <c:v>产科</c:v>
                </c:pt>
                <c:pt idx="47">
                  <c:v>综合内科</c:v>
                </c:pt>
                <c:pt idx="48">
                  <c:v>耳鼻喉科</c:v>
                </c:pt>
                <c:pt idx="49">
                  <c:v>肿瘤内科</c:v>
                </c:pt>
                <c:pt idx="50">
                  <c:v>血液科</c:v>
                </c:pt>
                <c:pt idx="51">
                  <c:v>脾胃病科</c:v>
                </c:pt>
                <c:pt idx="52">
                  <c:v>皮肤科</c:v>
                </c:pt>
                <c:pt idx="53">
                  <c:v>重症医学科</c:v>
                </c:pt>
                <c:pt idx="54">
                  <c:v>东区重症医学科</c:v>
                </c:pt>
                <c:pt idx="55">
                  <c:v>神经外科</c:v>
                </c:pt>
                <c:pt idx="56">
                  <c:v>医院</c:v>
                </c:pt>
                <c:pt idx="57">
                  <c:v>消化内科</c:v>
                </c:pt>
                <c:pt idx="58">
                  <c:v>乳腺甲状腺外科</c:v>
                </c:pt>
                <c:pt idx="59">
                  <c:v>心病二科</c:v>
                </c:pt>
                <c:pt idx="60">
                  <c:v>周围血管科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96.2984315861649</c:v>
                </c:pt>
                <c:pt idx="2">
                  <c:v>95.78878042014881</c:v>
                </c:pt>
                <c:pt idx="3">
                  <c:v>93.55749914988903</c:v>
                </c:pt>
                <c:pt idx="4">
                  <c:v>93.20657128008655</c:v>
                </c:pt>
                <c:pt idx="5">
                  <c:v>91.56108355007488</c:v>
                </c:pt>
                <c:pt idx="6">
                  <c:v>91.00133527569623</c:v>
                </c:pt>
                <c:pt idx="7">
                  <c:v>90.88937605963108</c:v>
                </c:pt>
                <c:pt idx="8">
                  <c:v>90.63579441991</c:v>
                </c:pt>
                <c:pt idx="9">
                  <c:v>90.58132541129075</c:v>
                </c:pt>
                <c:pt idx="10">
                  <c:v>86.81804427276685</c:v>
                </c:pt>
                <c:pt idx="11">
                  <c:v>86.6316558465659</c:v>
                </c:pt>
                <c:pt idx="12">
                  <c:v>85.74523788458305</c:v>
                </c:pt>
                <c:pt idx="13">
                  <c:v>84.74862661198445</c:v>
                </c:pt>
                <c:pt idx="14">
                  <c:v>83.46610494414226</c:v>
                </c:pt>
                <c:pt idx="15">
                  <c:v>78.06806041612636</c:v>
                </c:pt>
                <c:pt idx="16">
                  <c:v>77.10508538758776</c:v>
                </c:pt>
                <c:pt idx="17">
                  <c:v>74.17327734031706</c:v>
                </c:pt>
                <c:pt idx="18">
                  <c:v>70.8094257416142</c:v>
                </c:pt>
                <c:pt idx="19">
                  <c:v>70.37243670549272</c:v>
                </c:pt>
                <c:pt idx="20">
                  <c:v>66.52479442149824</c:v>
                </c:pt>
                <c:pt idx="21">
                  <c:v>64.98988125854635</c:v>
                </c:pt>
                <c:pt idx="22">
                  <c:v>64.91365978669958</c:v>
                </c:pt>
                <c:pt idx="23">
                  <c:v>64.25963249861572</c:v>
                </c:pt>
                <c:pt idx="24">
                  <c:v>63.359989796588316</c:v>
                </c:pt>
                <c:pt idx="25">
                  <c:v>60.05842669572955</c:v>
                </c:pt>
                <c:pt idx="26">
                  <c:v>59.87566885827938</c:v>
                </c:pt>
                <c:pt idx="27">
                  <c:v>56.73852337742548</c:v>
                </c:pt>
                <c:pt idx="28">
                  <c:v>49.28753764617684</c:v>
                </c:pt>
                <c:pt idx="29">
                  <c:v>48.202497861924364</c:v>
                </c:pt>
                <c:pt idx="30">
                  <c:v>47.81549553973302</c:v>
                </c:pt>
                <c:pt idx="31">
                  <c:v>45.10213875849115</c:v>
                </c:pt>
                <c:pt idx="32">
                  <c:v>42.25258108494929</c:v>
                </c:pt>
                <c:pt idx="33">
                  <c:v>41.5794416149633</c:v>
                </c:pt>
                <c:pt idx="34">
                  <c:v>41.573460014883075</c:v>
                </c:pt>
                <c:pt idx="35">
                  <c:v>39.780580203665174</c:v>
                </c:pt>
                <c:pt idx="36">
                  <c:v>38.35781689460727</c:v>
                </c:pt>
                <c:pt idx="37">
                  <c:v>38.25401821252211</c:v>
                </c:pt>
                <c:pt idx="38">
                  <c:v>37.600535924342644</c:v>
                </c:pt>
                <c:pt idx="39">
                  <c:v>37.39078700856499</c:v>
                </c:pt>
                <c:pt idx="40">
                  <c:v>37.3311552756224</c:v>
                </c:pt>
                <c:pt idx="41">
                  <c:v>36.10846118748256</c:v>
                </c:pt>
                <c:pt idx="42">
                  <c:v>32.957134680514656</c:v>
                </c:pt>
                <c:pt idx="43">
                  <c:v>30.490235587732744</c:v>
                </c:pt>
                <c:pt idx="44">
                  <c:v>28.38722643849026</c:v>
                </c:pt>
                <c:pt idx="45">
                  <c:v>28.22065601872482</c:v>
                </c:pt>
                <c:pt idx="46">
                  <c:v>25.269636392260427</c:v>
                </c:pt>
                <c:pt idx="47">
                  <c:v>24.87201632589103</c:v>
                </c:pt>
                <c:pt idx="48">
                  <c:v>24.594047370196066</c:v>
                </c:pt>
                <c:pt idx="49">
                  <c:v>23.406796672342796</c:v>
                </c:pt>
                <c:pt idx="50">
                  <c:v>23.049948621897947</c:v>
                </c:pt>
                <c:pt idx="51">
                  <c:v>21.8432411729637</c:v>
                </c:pt>
                <c:pt idx="52">
                  <c:v>21.713370563602062</c:v>
                </c:pt>
                <c:pt idx="53">
                  <c:v>20.45857047478511</c:v>
                </c:pt>
                <c:pt idx="54">
                  <c:v>16.984633185679577</c:v>
                </c:pt>
                <c:pt idx="55">
                  <c:v>15.517021706226931</c:v>
                </c:pt>
                <c:pt idx="56">
                  <c:v>14.42200876073938</c:v>
                </c:pt>
                <c:pt idx="57">
                  <c:v>12.188137410399163</c:v>
                </c:pt>
                <c:pt idx="58">
                  <c:v>7.2076110819402</c:v>
                </c:pt>
                <c:pt idx="59">
                  <c:v>6.311673218131075</c:v>
                </c:pt>
                <c:pt idx="60">
                  <c:v>5.063159984632356</c:v>
                </c:pt>
                <c:pt idx="61">
                  <c:v>1.945250897487779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康复科</c:v>
                </c:pt>
                <c:pt idx="2">
                  <c:v>风湿病科</c:v>
                </c:pt>
                <c:pt idx="3">
                  <c:v>耳鼻喉科</c:v>
                </c:pt>
                <c:pt idx="4">
                  <c:v>内分泌科</c:v>
                </c:pt>
                <c:pt idx="5">
                  <c:v>口腔科</c:v>
                </c:pt>
                <c:pt idx="6">
                  <c:v>儿科</c:v>
                </c:pt>
                <c:pt idx="7">
                  <c:v>推拿科</c:v>
                </c:pt>
                <c:pt idx="8">
                  <c:v>眼科</c:v>
                </c:pt>
                <c:pt idx="9">
                  <c:v>创伤骨科</c:v>
                </c:pt>
                <c:pt idx="10">
                  <c:v>微创骨科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肝胆外科</c:v>
                </c:pt>
                <c:pt idx="14">
                  <c:v>美容皮肤科</c:v>
                </c:pt>
                <c:pt idx="15">
                  <c:v>妇二科</c:v>
                </c:pt>
                <c:pt idx="16">
                  <c:v>脊柱骨科</c:v>
                </c:pt>
                <c:pt idx="17">
                  <c:v>周围血管科</c:v>
                </c:pt>
                <c:pt idx="18">
                  <c:v>妇科妇二科合并</c:v>
                </c:pt>
                <c:pt idx="19">
                  <c:v>肛肠科</c:v>
                </c:pt>
                <c:pt idx="20">
                  <c:v>心病三科</c:v>
                </c:pt>
                <c:pt idx="21">
                  <c:v>小儿骨科</c:v>
                </c:pt>
                <c:pt idx="22">
                  <c:v>肾病科</c:v>
                </c:pt>
                <c:pt idx="23">
                  <c:v>脑病二科</c:v>
                </c:pt>
                <c:pt idx="24">
                  <c:v>东区重症医学科</c:v>
                </c:pt>
                <c:pt idx="25">
                  <c:v>治未病中心</c:v>
                </c:pt>
                <c:pt idx="26">
                  <c:v>脑病三科</c:v>
                </c:pt>
                <c:pt idx="27">
                  <c:v>泌尿外科</c:v>
                </c:pt>
                <c:pt idx="28">
                  <c:v>身心医学科</c:v>
                </c:pt>
                <c:pt idx="29">
                  <c:v>运动损伤骨科</c:v>
                </c:pt>
                <c:pt idx="30">
                  <c:v>乳腺甲状腺外科</c:v>
                </c:pt>
                <c:pt idx="31">
                  <c:v>东区肾病科</c:v>
                </c:pt>
                <c:pt idx="32">
                  <c:v>心血管内科</c:v>
                </c:pt>
                <c:pt idx="33">
                  <c:v>显微骨科</c:v>
                </c:pt>
                <c:pt idx="34">
                  <c:v>血液科</c:v>
                </c:pt>
                <c:pt idx="35">
                  <c:v>中医外治中心</c:v>
                </c:pt>
                <c:pt idx="36">
                  <c:v>神经外科</c:v>
                </c:pt>
                <c:pt idx="37">
                  <c:v>心病四科</c:v>
                </c:pt>
                <c:pt idx="38">
                  <c:v>心病一科</c:v>
                </c:pt>
                <c:pt idx="39">
                  <c:v>男科</c:v>
                </c:pt>
                <c:pt idx="40">
                  <c:v>皮肤科</c:v>
                </c:pt>
                <c:pt idx="41">
                  <c:v>老年医学科</c:v>
                </c:pt>
                <c:pt idx="42">
                  <c:v>骨科</c:v>
                </c:pt>
                <c:pt idx="43">
                  <c:v>脾胃病科</c:v>
                </c:pt>
                <c:pt idx="44">
                  <c:v>综合内科</c:v>
                </c:pt>
                <c:pt idx="45">
                  <c:v>消化内科</c:v>
                </c:pt>
                <c:pt idx="46">
                  <c:v>妇科</c:v>
                </c:pt>
                <c:pt idx="47">
                  <c:v>胸外科</c:v>
                </c:pt>
                <c:pt idx="48">
                  <c:v>中医经典科</c:v>
                </c:pt>
                <c:pt idx="49">
                  <c:v>肿瘤内科</c:v>
                </c:pt>
                <c:pt idx="50">
                  <c:v>小儿推拿科</c:v>
                </c:pt>
                <c:pt idx="51">
                  <c:v>肾脏内科</c:v>
                </c:pt>
                <c:pt idx="52">
                  <c:v>针灸科</c:v>
                </c:pt>
                <c:pt idx="53">
                  <c:v>关节骨科</c:v>
                </c:pt>
                <c:pt idx="54">
                  <c:v>产科</c:v>
                </c:pt>
                <c:pt idx="55">
                  <c:v>心病二科</c:v>
                </c:pt>
                <c:pt idx="56">
                  <c:v>肝病科</c:v>
                </c:pt>
                <c:pt idx="57">
                  <c:v>普通外科</c:v>
                </c:pt>
                <c:pt idx="58">
                  <c:v>脑病一科</c:v>
                </c:pt>
                <c:pt idx="59">
                  <c:v>重症医学科</c:v>
                </c:pt>
                <c:pt idx="60">
                  <c:v>西区重症医学科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99.0329881091407</c:v>
                </c:pt>
                <c:pt idx="2">
                  <c:v>95.764854185799</c:v>
                </c:pt>
                <c:pt idx="3">
                  <c:v>95.37082520230203</c:v>
                </c:pt>
                <c:pt idx="4">
                  <c:v>95.21851707574089</c:v>
                </c:pt>
                <c:pt idx="5">
                  <c:v>93.41511355411953</c:v>
                </c:pt>
                <c:pt idx="6">
                  <c:v>92.89414544976422</c:v>
                </c:pt>
                <c:pt idx="7">
                  <c:v>92.60520369751039</c:v>
                </c:pt>
                <c:pt idx="8">
                  <c:v>89.04117658767508</c:v>
                </c:pt>
                <c:pt idx="9">
                  <c:v>83.72698638042775</c:v>
                </c:pt>
                <c:pt idx="10">
                  <c:v>82.23739042828093</c:v>
                </c:pt>
                <c:pt idx="11">
                  <c:v>81.81634551287264</c:v>
                </c:pt>
                <c:pt idx="12">
                  <c:v>81.79738089979021</c:v>
                </c:pt>
                <c:pt idx="13">
                  <c:v>81.26407504576112</c:v>
                </c:pt>
                <c:pt idx="14">
                  <c:v>80.93103847499552</c:v>
                </c:pt>
                <c:pt idx="15">
                  <c:v>76.47750777366105</c:v>
                </c:pt>
                <c:pt idx="16">
                  <c:v>76.27475309700651</c:v>
                </c:pt>
                <c:pt idx="17">
                  <c:v>74.63179605934947</c:v>
                </c:pt>
                <c:pt idx="18">
                  <c:v>73.31851382133921</c:v>
                </c:pt>
                <c:pt idx="19">
                  <c:v>71.79845275432947</c:v>
                </c:pt>
                <c:pt idx="20">
                  <c:v>70.24351898059203</c:v>
                </c:pt>
                <c:pt idx="21">
                  <c:v>65.66541392882607</c:v>
                </c:pt>
                <c:pt idx="22">
                  <c:v>64.87007535419184</c:v>
                </c:pt>
                <c:pt idx="23">
                  <c:v>62.77511047754206</c:v>
                </c:pt>
                <c:pt idx="24">
                  <c:v>62.568603994087084</c:v>
                </c:pt>
                <c:pt idx="25">
                  <c:v>58.698725628504086</c:v>
                </c:pt>
                <c:pt idx="26">
                  <c:v>57.99640655416793</c:v>
                </c:pt>
                <c:pt idx="27">
                  <c:v>55.87000960659588</c:v>
                </c:pt>
                <c:pt idx="28">
                  <c:v>54.10159121303707</c:v>
                </c:pt>
                <c:pt idx="29">
                  <c:v>50.470250716317025</c:v>
                </c:pt>
                <c:pt idx="30">
                  <c:v>49.99467230282752</c:v>
                </c:pt>
                <c:pt idx="31">
                  <c:v>49.692615751765715</c:v>
                </c:pt>
                <c:pt idx="32">
                  <c:v>47.543949033363795</c:v>
                </c:pt>
                <c:pt idx="33">
                  <c:v>45.472620367284875</c:v>
                </c:pt>
                <c:pt idx="34">
                  <c:v>43.12214035874044</c:v>
                </c:pt>
                <c:pt idx="35">
                  <c:v>42.61578264138166</c:v>
                </c:pt>
                <c:pt idx="36">
                  <c:v>39.177105908486226</c:v>
                </c:pt>
                <c:pt idx="37">
                  <c:v>37.62993131582896</c:v>
                </c:pt>
                <c:pt idx="38">
                  <c:v>36.489945352073455</c:v>
                </c:pt>
                <c:pt idx="39">
                  <c:v>35.44344292237926</c:v>
                </c:pt>
                <c:pt idx="40">
                  <c:v>29.15033070644773</c:v>
                </c:pt>
                <c:pt idx="41">
                  <c:v>24.831194223724257</c:v>
                </c:pt>
                <c:pt idx="42">
                  <c:v>24.149076622660576</c:v>
                </c:pt>
                <c:pt idx="43">
                  <c:v>17.261055015435645</c:v>
                </c:pt>
                <c:pt idx="44">
                  <c:v>16.32672637810907</c:v>
                </c:pt>
                <c:pt idx="45">
                  <c:v>14.494762644465453</c:v>
                </c:pt>
                <c:pt idx="46">
                  <c:v>14.418486717177204</c:v>
                </c:pt>
                <c:pt idx="47">
                  <c:v>14.244317623959336</c:v>
                </c:pt>
                <c:pt idx="48">
                  <c:v>13.76879358035881</c:v>
                </c:pt>
                <c:pt idx="49">
                  <c:v>10.600192939072523</c:v>
                </c:pt>
                <c:pt idx="50">
                  <c:v>9.510755683140122</c:v>
                </c:pt>
                <c:pt idx="51">
                  <c:v>6.2832434833525665</c:v>
                </c:pt>
                <c:pt idx="52">
                  <c:v>4.86251000300446</c:v>
                </c:pt>
                <c:pt idx="53">
                  <c:v>4.308334023231931</c:v>
                </c:pt>
                <c:pt idx="54">
                  <c:v>4.303455053264934</c:v>
                </c:pt>
                <c:pt idx="55">
                  <c:v>4.145449442647704</c:v>
                </c:pt>
                <c:pt idx="56">
                  <c:v>3.4051991145338536</c:v>
                </c:pt>
                <c:pt idx="57">
                  <c:v>3.3121251807988563</c:v>
                </c:pt>
                <c:pt idx="58">
                  <c:v>2.909294968538352</c:v>
                </c:pt>
                <c:pt idx="59">
                  <c:v>2.2074729047095834</c:v>
                </c:pt>
                <c:pt idx="60">
                  <c:v>1.2920570979139674</c:v>
                </c:pt>
                <c:pt idx="61">
                  <c:v>0.32004073583267983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儿科</c:v>
                </c:pt>
                <c:pt idx="2">
                  <c:v>心血管内科</c:v>
                </c:pt>
                <c:pt idx="3">
                  <c:v>肛肠科</c:v>
                </c:pt>
                <c:pt idx="4">
                  <c:v>神经内科</c:v>
                </c:pt>
                <c:pt idx="5">
                  <c:v>小儿推拿科</c:v>
                </c:pt>
                <c:pt idx="6">
                  <c:v>脾胃科消化科合并</c:v>
                </c:pt>
                <c:pt idx="7">
                  <c:v>脑病三科</c:v>
                </c:pt>
                <c:pt idx="8">
                  <c:v>脾胃病科</c:v>
                </c:pt>
                <c:pt idx="9">
                  <c:v>内分泌科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周围血管科</c:v>
                </c:pt>
                <c:pt idx="13">
                  <c:v>东区肾病科</c:v>
                </c:pt>
                <c:pt idx="14">
                  <c:v>中医外治中心</c:v>
                </c:pt>
                <c:pt idx="15">
                  <c:v>皮肤科</c:v>
                </c:pt>
                <c:pt idx="16">
                  <c:v>运动损伤骨科</c:v>
                </c:pt>
                <c:pt idx="17">
                  <c:v>针灸科</c:v>
                </c:pt>
                <c:pt idx="18">
                  <c:v>骨科</c:v>
                </c:pt>
                <c:pt idx="19">
                  <c:v>泌尿外科</c:v>
                </c:pt>
                <c:pt idx="20">
                  <c:v>西区重症医学科</c:v>
                </c:pt>
                <c:pt idx="21">
                  <c:v>推拿科</c:v>
                </c:pt>
                <c:pt idx="22">
                  <c:v>肿瘤内科</c:v>
                </c:pt>
                <c:pt idx="23">
                  <c:v>神经外科</c:v>
                </c:pt>
                <c:pt idx="24">
                  <c:v>综合内科</c:v>
                </c:pt>
                <c:pt idx="25">
                  <c:v>血液科</c:v>
                </c:pt>
                <c:pt idx="26">
                  <c:v>妇二科</c:v>
                </c:pt>
                <c:pt idx="27">
                  <c:v>脑病一科</c:v>
                </c:pt>
                <c:pt idx="28">
                  <c:v>乳腺甲状腺外科</c:v>
                </c:pt>
                <c:pt idx="29">
                  <c:v>脊柱骨科</c:v>
                </c:pt>
                <c:pt idx="30">
                  <c:v>心病一科</c:v>
                </c:pt>
                <c:pt idx="31">
                  <c:v>心病四科</c:v>
                </c:pt>
                <c:pt idx="32">
                  <c:v>身心医学科</c:v>
                </c:pt>
                <c:pt idx="33">
                  <c:v>眼科</c:v>
                </c:pt>
                <c:pt idx="34">
                  <c:v>妇科</c:v>
                </c:pt>
                <c:pt idx="35">
                  <c:v>东区重症医学科</c:v>
                </c:pt>
                <c:pt idx="36">
                  <c:v>微创骨科</c:v>
                </c:pt>
                <c:pt idx="37">
                  <c:v>肾脏内科</c:v>
                </c:pt>
                <c:pt idx="38">
                  <c:v>消化内科</c:v>
                </c:pt>
                <c:pt idx="39">
                  <c:v>中医经典科</c:v>
                </c:pt>
                <c:pt idx="40">
                  <c:v>产科</c:v>
                </c:pt>
                <c:pt idx="41">
                  <c:v>肾病科</c:v>
                </c:pt>
                <c:pt idx="42">
                  <c:v>妇科妇二科合并</c:v>
                </c:pt>
                <c:pt idx="43">
                  <c:v>老年医学科</c:v>
                </c:pt>
                <c:pt idx="44">
                  <c:v>显微骨科</c:v>
                </c:pt>
                <c:pt idx="45">
                  <c:v>男科</c:v>
                </c:pt>
                <c:pt idx="46">
                  <c:v>创伤骨科</c:v>
                </c:pt>
                <c:pt idx="47">
                  <c:v>关节骨科</c:v>
                </c:pt>
                <c:pt idx="48">
                  <c:v>呼吸内科</c:v>
                </c:pt>
                <c:pt idx="49">
                  <c:v>肝胆外科</c:v>
                </c:pt>
                <c:pt idx="50">
                  <c:v>小儿骨科</c:v>
                </c:pt>
                <c:pt idx="51">
                  <c:v>重症医学科</c:v>
                </c:pt>
                <c:pt idx="52">
                  <c:v>脑病二科</c:v>
                </c:pt>
                <c:pt idx="53">
                  <c:v>医院</c:v>
                </c:pt>
                <c:pt idx="54">
                  <c:v>治未病中心</c:v>
                </c:pt>
                <c:pt idx="55">
                  <c:v>胸外科</c:v>
                </c:pt>
                <c:pt idx="56">
                  <c:v>普通外科</c:v>
                </c:pt>
                <c:pt idx="57">
                  <c:v>耳鼻喉科</c:v>
                </c:pt>
                <c:pt idx="58">
                  <c:v>美容皮肤科</c:v>
                </c:pt>
                <c:pt idx="59">
                  <c:v>口腔科</c:v>
                </c:pt>
                <c:pt idx="60">
                  <c:v>康复科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8.812022233022509</c:v>
                </c:pt>
                <c:pt idx="2">
                  <c:v>3.6051889087723157</c:v>
                </c:pt>
                <c:pt idx="3">
                  <c:v>3.3352139086694357</c:v>
                </c:pt>
                <c:pt idx="4">
                  <c:v>2.631170705183344</c:v>
                </c:pt>
                <c:pt idx="5">
                  <c:v>2.3242087203681976</c:v>
                </c:pt>
                <c:pt idx="6">
                  <c:v>1.1712656351218886</c:v>
                </c:pt>
                <c:pt idx="7">
                  <c:v>0.8285061069072465</c:v>
                </c:pt>
                <c:pt idx="8">
                  <c:v>0.49752119162095776</c:v>
                </c:pt>
                <c:pt idx="9">
                  <c:v>0.25496624413382835</c:v>
                </c:pt>
                <c:pt idx="10">
                  <c:v>0.22634260710152027</c:v>
                </c:pt>
                <c:pt idx="11">
                  <c:v>0.13323215517759193</c:v>
                </c:pt>
                <c:pt idx="12">
                  <c:v>0.1321643544431096</c:v>
                </c:pt>
                <c:pt idx="13">
                  <c:v>0.13054172503259381</c:v>
                </c:pt>
                <c:pt idx="14">
                  <c:v>0.12544385812460396</c:v>
                </c:pt>
                <c:pt idx="15">
                  <c:v>0.1207464544107784</c:v>
                </c:pt>
                <c:pt idx="16">
                  <c:v>0.12002268748720638</c:v>
                </c:pt>
                <c:pt idx="17">
                  <c:v>0.10746324866590352</c:v>
                </c:pt>
                <c:pt idx="18">
                  <c:v>0.10472154863925105</c:v>
                </c:pt>
                <c:pt idx="19">
                  <c:v>0.08913873289196934</c:v>
                </c:pt>
                <c:pt idx="20">
                  <c:v>0.08257091851349015</c:v>
                </c:pt>
                <c:pt idx="21">
                  <c:v>0.07969244684139945</c:v>
                </c:pt>
                <c:pt idx="22">
                  <c:v>0.07782011158528428</c:v>
                </c:pt>
                <c:pt idx="23">
                  <c:v>0.07506984913463022</c:v>
                </c:pt>
                <c:pt idx="24">
                  <c:v>0.07261828918867497</c:v>
                </c:pt>
                <c:pt idx="25">
                  <c:v>0.07227871507457224</c:v>
                </c:pt>
                <c:pt idx="26">
                  <c:v>0.06850551946940428</c:v>
                </c:pt>
                <c:pt idx="27">
                  <c:v>0.06639318018473803</c:v>
                </c:pt>
                <c:pt idx="28">
                  <c:v>0.06605930906988255</c:v>
                </c:pt>
                <c:pt idx="29">
                  <c:v>0.06591715942043902</c:v>
                </c:pt>
                <c:pt idx="30">
                  <c:v>0.06191876709627785</c:v>
                </c:pt>
                <c:pt idx="31">
                  <c:v>0.058008535149619185</c:v>
                </c:pt>
                <c:pt idx="32">
                  <c:v>0.05791599505827372</c:v>
                </c:pt>
                <c:pt idx="33">
                  <c:v>0.0570642002005345</c:v>
                </c:pt>
                <c:pt idx="34">
                  <c:v>0.05552519978966201</c:v>
                </c:pt>
                <c:pt idx="35">
                  <c:v>0.05396212250317643</c:v>
                </c:pt>
                <c:pt idx="36">
                  <c:v>0.05241368762868771</c:v>
                </c:pt>
                <c:pt idx="37">
                  <c:v>0.05087394858713726</c:v>
                </c:pt>
                <c:pt idx="38">
                  <c:v>0.050348790689082296</c:v>
                </c:pt>
                <c:pt idx="39">
                  <c:v>0.049646771298884645</c:v>
                </c:pt>
                <c:pt idx="40">
                  <c:v>0.04655135031942765</c:v>
                </c:pt>
                <c:pt idx="41">
                  <c:v>0.04611839350107034</c:v>
                </c:pt>
                <c:pt idx="42">
                  <c:v>0.04560420028199404</c:v>
                </c:pt>
                <c:pt idx="43">
                  <c:v>0.04508707203687364</c:v>
                </c:pt>
                <c:pt idx="44">
                  <c:v>0.04393180710194886</c:v>
                </c:pt>
                <c:pt idx="45">
                  <c:v>0.04340795710266702</c:v>
                </c:pt>
                <c:pt idx="46">
                  <c:v>0.042050944441782506</c:v>
                </c:pt>
                <c:pt idx="47">
                  <c:v>0.04197452544251312</c:v>
                </c:pt>
                <c:pt idx="48">
                  <c:v>0.04179834525947514</c:v>
                </c:pt>
                <c:pt idx="49">
                  <c:v>0.04057554226819463</c:v>
                </c:pt>
                <c:pt idx="50">
                  <c:v>0.0404678529422801</c:v>
                </c:pt>
                <c:pt idx="51">
                  <c:v>0.04035165891255045</c:v>
                </c:pt>
                <c:pt idx="52">
                  <c:v>0.037600492868352826</c:v>
                </c:pt>
                <c:pt idx="53">
                  <c:v>0.037144857534696575</c:v>
                </c:pt>
                <c:pt idx="54">
                  <c:v>0.0366594113584042</c:v>
                </c:pt>
                <c:pt idx="55">
                  <c:v>0.03636211741078257</c:v>
                </c:pt>
                <c:pt idx="56">
                  <c:v>0.036237611597181536</c:v>
                </c:pt>
                <c:pt idx="57">
                  <c:v>0.03468356501864624</c:v>
                </c:pt>
                <c:pt idx="58">
                  <c:v>0.034366813076285474</c:v>
                </c:pt>
                <c:pt idx="59">
                  <c:v>0.034157630332466674</c:v>
                </c:pt>
                <c:pt idx="60">
                  <c:v>0.033006845489105846</c:v>
                </c:pt>
                <c:pt idx="61">
                  <c:v>0.03285929799442975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东区肾病科</c:v>
                </c:pt>
                <c:pt idx="2">
                  <c:v>普通外科</c:v>
                </c:pt>
                <c:pt idx="3">
                  <c:v>皮肤科</c:v>
                </c:pt>
                <c:pt idx="4">
                  <c:v>心病三科</c:v>
                </c:pt>
                <c:pt idx="5">
                  <c:v>脑病三科</c:v>
                </c:pt>
                <c:pt idx="6">
                  <c:v>心病四科</c:v>
                </c:pt>
                <c:pt idx="7">
                  <c:v>妇科</c:v>
                </c:pt>
                <c:pt idx="8">
                  <c:v>美容皮肤科</c:v>
                </c:pt>
                <c:pt idx="9">
                  <c:v>乳腺甲状腺外科</c:v>
                </c:pt>
                <c:pt idx="10">
                  <c:v>针灸科</c:v>
                </c:pt>
                <c:pt idx="11">
                  <c:v>肾病科</c:v>
                </c:pt>
                <c:pt idx="12">
                  <c:v>显微骨科</c:v>
                </c:pt>
                <c:pt idx="13">
                  <c:v>创伤骨科</c:v>
                </c:pt>
                <c:pt idx="14">
                  <c:v>脑病二科</c:v>
                </c:pt>
                <c:pt idx="15">
                  <c:v>身心医学科</c:v>
                </c:pt>
                <c:pt idx="16">
                  <c:v>神经外科</c:v>
                </c:pt>
                <c:pt idx="17">
                  <c:v>脑病一科</c:v>
                </c:pt>
                <c:pt idx="18">
                  <c:v>运动损伤骨科</c:v>
                </c:pt>
                <c:pt idx="19">
                  <c:v>微创骨科</c:v>
                </c:pt>
                <c:pt idx="20">
                  <c:v>脾胃科消化科合并</c:v>
                </c:pt>
                <c:pt idx="21">
                  <c:v>肾脏内科</c:v>
                </c:pt>
                <c:pt idx="22">
                  <c:v>内分泌科</c:v>
                </c:pt>
                <c:pt idx="23">
                  <c:v>神经内科</c:v>
                </c:pt>
                <c:pt idx="24">
                  <c:v>东区重症医学科</c:v>
                </c:pt>
                <c:pt idx="25">
                  <c:v>妇二科</c:v>
                </c:pt>
                <c:pt idx="26">
                  <c:v>综合内科</c:v>
                </c:pt>
                <c:pt idx="27">
                  <c:v>妇科妇二科合并</c:v>
                </c:pt>
                <c:pt idx="28">
                  <c:v>心病一科</c:v>
                </c:pt>
                <c:pt idx="29">
                  <c:v>风湿病科</c:v>
                </c:pt>
                <c:pt idx="30">
                  <c:v>心病二科</c:v>
                </c:pt>
                <c:pt idx="31">
                  <c:v>关节骨科</c:v>
                </c:pt>
                <c:pt idx="32">
                  <c:v>治未病中心</c:v>
                </c:pt>
                <c:pt idx="33">
                  <c:v>骨科</c:v>
                </c:pt>
                <c:pt idx="34">
                  <c:v>脾胃病科</c:v>
                </c:pt>
                <c:pt idx="35">
                  <c:v>呼吸内科</c:v>
                </c:pt>
                <c:pt idx="36">
                  <c:v>医院</c:v>
                </c:pt>
                <c:pt idx="37">
                  <c:v>口腔科</c:v>
                </c:pt>
                <c:pt idx="38">
                  <c:v>脊柱骨科</c:v>
                </c:pt>
                <c:pt idx="39">
                  <c:v>肝病科</c:v>
                </c:pt>
                <c:pt idx="40">
                  <c:v>西区重症医学科</c:v>
                </c:pt>
                <c:pt idx="41">
                  <c:v>小儿骨科</c:v>
                </c:pt>
                <c:pt idx="42">
                  <c:v>儿科</c:v>
                </c:pt>
                <c:pt idx="43">
                  <c:v>眼科</c:v>
                </c:pt>
                <c:pt idx="44">
                  <c:v>推拿科</c:v>
                </c:pt>
                <c:pt idx="45">
                  <c:v>胸外科</c:v>
                </c:pt>
                <c:pt idx="46">
                  <c:v>周围血管科</c:v>
                </c:pt>
                <c:pt idx="47">
                  <c:v>中医经典科</c:v>
                </c:pt>
                <c:pt idx="48">
                  <c:v>小儿推拿科</c:v>
                </c:pt>
                <c:pt idx="49">
                  <c:v>康复科</c:v>
                </c:pt>
                <c:pt idx="50">
                  <c:v>泌尿外科</c:v>
                </c:pt>
                <c:pt idx="51">
                  <c:v>重症医学科</c:v>
                </c:pt>
                <c:pt idx="52">
                  <c:v>老年医学科</c:v>
                </c:pt>
                <c:pt idx="53">
                  <c:v>产科</c:v>
                </c:pt>
                <c:pt idx="54">
                  <c:v>肿瘤内科</c:v>
                </c:pt>
                <c:pt idx="55">
                  <c:v>血液科</c:v>
                </c:pt>
                <c:pt idx="56">
                  <c:v>心血管内科</c:v>
                </c:pt>
                <c:pt idx="57">
                  <c:v>男科</c:v>
                </c:pt>
                <c:pt idx="58">
                  <c:v>耳鼻喉科</c:v>
                </c:pt>
                <c:pt idx="59">
                  <c:v>肛肠科</c:v>
                </c:pt>
                <c:pt idx="60">
                  <c:v>中医外治中心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15.186782261212146</c:v>
                </c:pt>
                <c:pt idx="2">
                  <c:v>6.545200329457163</c:v>
                </c:pt>
                <c:pt idx="3">
                  <c:v>5.570684023574384</c:v>
                </c:pt>
                <c:pt idx="4">
                  <c:v>5.252010357011227</c:v>
                </c:pt>
                <c:pt idx="5">
                  <c:v>4.871582633536383</c:v>
                </c:pt>
                <c:pt idx="6">
                  <c:v>2.8816176568648357</c:v>
                </c:pt>
                <c:pt idx="7">
                  <c:v>2.8412727288026685</c:v>
                </c:pt>
                <c:pt idx="8">
                  <c:v>2.737356676903132</c:v>
                </c:pt>
                <c:pt idx="9">
                  <c:v>2.3242773299380586</c:v>
                </c:pt>
                <c:pt idx="10">
                  <c:v>2.1522848754750608</c:v>
                </c:pt>
                <c:pt idx="11">
                  <c:v>2.082768383857742</c:v>
                </c:pt>
                <c:pt idx="12">
                  <c:v>2.02679861525076</c:v>
                </c:pt>
                <c:pt idx="13">
                  <c:v>1.8935703388064682</c:v>
                </c:pt>
                <c:pt idx="14">
                  <c:v>1.7335606876783662</c:v>
                </c:pt>
                <c:pt idx="15">
                  <c:v>1.6634940903288506</c:v>
                </c:pt>
                <c:pt idx="16">
                  <c:v>1.6147826542440258</c:v>
                </c:pt>
                <c:pt idx="17">
                  <c:v>1.5299241225936064</c:v>
                </c:pt>
                <c:pt idx="18">
                  <c:v>1.454163193297456</c:v>
                </c:pt>
                <c:pt idx="19">
                  <c:v>1.363742870402516</c:v>
                </c:pt>
                <c:pt idx="20">
                  <c:v>1.2892105023899847</c:v>
                </c:pt>
                <c:pt idx="21">
                  <c:v>1.2701712763870874</c:v>
                </c:pt>
                <c:pt idx="22">
                  <c:v>1.259745018606948</c:v>
                </c:pt>
                <c:pt idx="23">
                  <c:v>1.2403268620573595</c:v>
                </c:pt>
                <c:pt idx="24">
                  <c:v>1.1668898919816626</c:v>
                </c:pt>
                <c:pt idx="25">
                  <c:v>1.1465595533932174</c:v>
                </c:pt>
                <c:pt idx="26">
                  <c:v>1.1332747484105166</c:v>
                </c:pt>
                <c:pt idx="27">
                  <c:v>1.130319186132766</c:v>
                </c:pt>
                <c:pt idx="28">
                  <c:v>1.0500879322331567</c:v>
                </c:pt>
                <c:pt idx="29">
                  <c:v>1.0050047118152299</c:v>
                </c:pt>
                <c:pt idx="30">
                  <c:v>0.9956808849018763</c:v>
                </c:pt>
                <c:pt idx="31">
                  <c:v>0.9680180120734864</c:v>
                </c:pt>
                <c:pt idx="32">
                  <c:v>0.9595890843062419</c:v>
                </c:pt>
                <c:pt idx="33">
                  <c:v>0.9310538732577737</c:v>
                </c:pt>
                <c:pt idx="34">
                  <c:v>0.8878942543528006</c:v>
                </c:pt>
                <c:pt idx="35">
                  <c:v>0.8680764031202683</c:v>
                </c:pt>
                <c:pt idx="36">
                  <c:v>0.8088708689812388</c:v>
                </c:pt>
                <c:pt idx="37">
                  <c:v>0.8056882674781288</c:v>
                </c:pt>
                <c:pt idx="38">
                  <c:v>0.8023464699824365</c:v>
                </c:pt>
                <c:pt idx="39">
                  <c:v>0.777921085044866</c:v>
                </c:pt>
                <c:pt idx="40">
                  <c:v>0.7716811800966323</c:v>
                </c:pt>
                <c:pt idx="41">
                  <c:v>0.7612074665711367</c:v>
                </c:pt>
                <c:pt idx="42">
                  <c:v>0.7606314984954725</c:v>
                </c:pt>
                <c:pt idx="43">
                  <c:v>0.7556806615524665</c:v>
                </c:pt>
                <c:pt idx="44">
                  <c:v>0.748440929068066</c:v>
                </c:pt>
                <c:pt idx="45">
                  <c:v>0.7340308090277506</c:v>
                </c:pt>
                <c:pt idx="46">
                  <c:v>0.7194208212627313</c:v>
                </c:pt>
                <c:pt idx="47">
                  <c:v>0.7136514779796062</c:v>
                </c:pt>
                <c:pt idx="48">
                  <c:v>0.7036086573854284</c:v>
                </c:pt>
                <c:pt idx="49">
                  <c:v>0.7024076638920376</c:v>
                </c:pt>
                <c:pt idx="50">
                  <c:v>0.6984345293694532</c:v>
                </c:pt>
                <c:pt idx="51">
                  <c:v>0.697909534837317</c:v>
                </c:pt>
                <c:pt idx="52">
                  <c:v>0.6888823554160525</c:v>
                </c:pt>
                <c:pt idx="53">
                  <c:v>0.6836805312845198</c:v>
                </c:pt>
                <c:pt idx="54">
                  <c:v>0.6693376448677962</c:v>
                </c:pt>
                <c:pt idx="55">
                  <c:v>0.6580888619842612</c:v>
                </c:pt>
                <c:pt idx="56">
                  <c:v>0.6573236493722758</c:v>
                </c:pt>
                <c:pt idx="57">
                  <c:v>0.6539684999073235</c:v>
                </c:pt>
                <c:pt idx="58">
                  <c:v>0.6519716000572251</c:v>
                </c:pt>
                <c:pt idx="59">
                  <c:v>0.6454278489622057</c:v>
                </c:pt>
                <c:pt idx="60">
                  <c:v>0.6407260224415775</c:v>
                </c:pt>
                <c:pt idx="61">
                  <c:v>0.6269313371851895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44.334828269667426</c:v>
                </c:pt>
                <c:pt idx="1">
                  <c:v>38.03230267444876</c:v>
                </c:pt>
                <c:pt idx="2">
                  <c:v>35.804465508894936</c:v>
                </c:pt>
                <c:pt idx="3">
                  <c:v>35.56020979947641</c:v>
                </c:pt>
                <c:pt idx="4">
                  <c:v>35.35881056330546</c:v>
                </c:pt>
                <c:pt idx="5">
                  <c:v>34.82145332245055</c:v>
                </c:pt>
                <c:pt idx="6">
                  <c:v>34.78406342567949</c:v>
                </c:pt>
                <c:pt idx="7">
                  <c:v>34.04766599172025</c:v>
                </c:pt>
                <c:pt idx="8">
                  <c:v>33.42165541655662</c:v>
                </c:pt>
                <c:pt idx="9">
                  <c:v>31.714893024900697</c:v>
                </c:pt>
                <c:pt idx="10">
                  <c:v>31.431041772959055</c:v>
                </c:pt>
                <c:pt idx="11">
                  <c:v>29.936038088754337</c:v>
                </c:pt>
                <c:pt idx="12">
                  <c:v>29.92769431811799</c:v>
                </c:pt>
                <c:pt idx="13">
                  <c:v>29.2688473024749</c:v>
                </c:pt>
                <c:pt idx="14">
                  <c:v>28.681574888974488</c:v>
                </c:pt>
                <c:pt idx="15">
                  <c:v>28.507099217789197</c:v>
                </c:pt>
                <c:pt idx="16">
                  <c:v>28.50343094389242</c:v>
                </c:pt>
                <c:pt idx="17">
                  <c:v>27.633943394435725</c:v>
                </c:pt>
                <c:pt idx="18">
                  <c:v>27.383194474487475</c:v>
                </c:pt>
                <c:pt idx="19">
                  <c:v>27.30361161844592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44.248896848959646</c:v>
                </c:pt>
                <c:pt idx="1">
                  <c:v>45.73503216359643</c:v>
                </c:pt>
                <c:pt idx="2">
                  <c:v>51.500660308630266</c:v>
                </c:pt>
                <c:pt idx="3">
                  <c:v>63.193868596329985</c:v>
                </c:pt>
                <c:pt idx="4">
                  <c:v>42.360376955614726</c:v>
                </c:pt>
                <c:pt idx="5">
                  <c:v>51.822576313080894</c:v>
                </c:pt>
                <c:pt idx="6">
                  <c:v>44.95845720935511</c:v>
                </c:pt>
                <c:pt idx="7">
                  <c:v>53.78073488829961</c:v>
                </c:pt>
                <c:pt idx="8">
                  <c:v>45.71805336766295</c:v>
                </c:pt>
                <c:pt idx="9">
                  <c:v>52.482721593962786</c:v>
                </c:pt>
                <c:pt idx="10">
                  <c:v>55.962922956488136</c:v>
                </c:pt>
                <c:pt idx="11">
                  <c:v>38.78276403635805</c:v>
                </c:pt>
                <c:pt idx="12">
                  <c:v>64.70502704977709</c:v>
                </c:pt>
                <c:pt idx="13">
                  <c:v>58.62473047095359</c:v>
                </c:pt>
                <c:pt idx="14">
                  <c:v>58.7263887840355</c:v>
                </c:pt>
                <c:pt idx="15">
                  <c:v>46.79397372298118</c:v>
                </c:pt>
                <c:pt idx="16">
                  <c:v>53.8802139080872</c:v>
                </c:pt>
                <c:pt idx="17">
                  <c:v>47.907464573955664</c:v>
                </c:pt>
                <c:pt idx="18">
                  <c:v>51.91240752892484</c:v>
                </c:pt>
                <c:pt idx="19">
                  <c:v>59.366861298035595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65.99838301953872</c:v>
                </c:pt>
                <c:pt idx="1">
                  <c:v>61.121669492236144</c:v>
                </c:pt>
                <c:pt idx="2">
                  <c:v>59.087765169078686</c:v>
                </c:pt>
                <c:pt idx="3">
                  <c:v>58.66533441480014</c:v>
                </c:pt>
                <c:pt idx="4">
                  <c:v>58.16865669310423</c:v>
                </c:pt>
                <c:pt idx="5">
                  <c:v>58.143214780251654</c:v>
                </c:pt>
                <c:pt idx="6">
                  <c:v>56.71850384549827</c:v>
                </c:pt>
                <c:pt idx="7">
                  <c:v>54.92994107261996</c:v>
                </c:pt>
                <c:pt idx="8">
                  <c:v>54.030554833882526</c:v>
                </c:pt>
                <c:pt idx="9">
                  <c:v>53.83607955595682</c:v>
                </c:pt>
                <c:pt idx="10">
                  <c:v>53.20622034091733</c:v>
                </c:pt>
                <c:pt idx="11">
                  <c:v>52.89645037695409</c:v>
                </c:pt>
                <c:pt idx="12">
                  <c:v>52.83782485869435</c:v>
                </c:pt>
                <c:pt idx="13">
                  <c:v>52.813485580094294</c:v>
                </c:pt>
                <c:pt idx="14">
                  <c:v>52.67576318249433</c:v>
                </c:pt>
                <c:pt idx="15">
                  <c:v>51.752753345147454</c:v>
                </c:pt>
                <c:pt idx="16">
                  <c:v>51.36300682062474</c:v>
                </c:pt>
                <c:pt idx="17">
                  <c:v>50.69617257556357</c:v>
                </c:pt>
                <c:pt idx="18">
                  <c:v>50.258066592410174</c:v>
                </c:pt>
                <c:pt idx="19">
                  <c:v>50.11219038708567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27.633943394435725</c:v>
                </c:pt>
                <c:pt idx="1">
                  <c:v>24.975807427383092</c:v>
                </c:pt>
                <c:pt idx="2">
                  <c:v>26.487176193683705</c:v>
                </c:pt>
                <c:pt idx="3">
                  <c:v>18.583004505439934</c:v>
                </c:pt>
                <c:pt idx="4">
                  <c:v>20.521394241864787</c:v>
                </c:pt>
                <c:pt idx="5">
                  <c:v>35.804465508894936</c:v>
                </c:pt>
                <c:pt idx="6">
                  <c:v>27.30361161844592</c:v>
                </c:pt>
                <c:pt idx="7">
                  <c:v>28.681574888974488</c:v>
                </c:pt>
                <c:pt idx="8">
                  <c:v>19.785465502606552</c:v>
                </c:pt>
                <c:pt idx="9">
                  <c:v>26.788891217339206</c:v>
                </c:pt>
                <c:pt idx="10">
                  <c:v>23.812486442445948</c:v>
                </c:pt>
                <c:pt idx="11">
                  <c:v>17.476953820704757</c:v>
                </c:pt>
                <c:pt idx="12">
                  <c:v>15.304403676131017</c:v>
                </c:pt>
                <c:pt idx="13">
                  <c:v>35.56020979947641</c:v>
                </c:pt>
                <c:pt idx="14">
                  <c:v>26.290533928515895</c:v>
                </c:pt>
                <c:pt idx="15">
                  <c:v>34.82145332245055</c:v>
                </c:pt>
                <c:pt idx="16">
                  <c:v>26.414668696719065</c:v>
                </c:pt>
                <c:pt idx="17">
                  <c:v>23.479316256388746</c:v>
                </c:pt>
                <c:pt idx="18">
                  <c:v>16.28319707837642</c:v>
                </c:pt>
                <c:pt idx="19">
                  <c:v>33.42165541655662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康复科</c:v>
                </c:pt>
                <c:pt idx="2">
                  <c:v>血液科</c:v>
                </c:pt>
                <c:pt idx="3">
                  <c:v>肿瘤内科</c:v>
                </c:pt>
                <c:pt idx="4">
                  <c:v>推拿科</c:v>
                </c:pt>
                <c:pt idx="5">
                  <c:v>骨科</c:v>
                </c:pt>
                <c:pt idx="6">
                  <c:v>脑病二科</c:v>
                </c:pt>
                <c:pt idx="7">
                  <c:v>妇科妇二科合并</c:v>
                </c:pt>
                <c:pt idx="8">
                  <c:v>小儿推拿科</c:v>
                </c:pt>
                <c:pt idx="9">
                  <c:v>周围血管科</c:v>
                </c:pt>
                <c:pt idx="10">
                  <c:v>妇科</c:v>
                </c:pt>
                <c:pt idx="11">
                  <c:v>心病三科</c:v>
                </c:pt>
                <c:pt idx="12">
                  <c:v>消化内科</c:v>
                </c:pt>
                <c:pt idx="13">
                  <c:v>东区重症医学科</c:v>
                </c:pt>
                <c:pt idx="14">
                  <c:v>呼吸内科</c:v>
                </c:pt>
                <c:pt idx="15">
                  <c:v>小儿骨科</c:v>
                </c:pt>
                <c:pt idx="16">
                  <c:v>心病一科</c:v>
                </c:pt>
                <c:pt idx="17">
                  <c:v>中医外治中心</c:v>
                </c:pt>
                <c:pt idx="18">
                  <c:v>脑病三科</c:v>
                </c:pt>
                <c:pt idx="19">
                  <c:v>综合内科</c:v>
                </c:pt>
                <c:pt idx="20">
                  <c:v>老年医学科</c:v>
                </c:pt>
                <c:pt idx="21">
                  <c:v>心病二科</c:v>
                </c:pt>
                <c:pt idx="22">
                  <c:v>泌尿外科</c:v>
                </c:pt>
                <c:pt idx="23">
                  <c:v>肛肠科</c:v>
                </c:pt>
                <c:pt idx="24">
                  <c:v>中医经典科</c:v>
                </c:pt>
                <c:pt idx="25">
                  <c:v>身心医学科</c:v>
                </c:pt>
                <c:pt idx="26">
                  <c:v>治未病中心</c:v>
                </c:pt>
                <c:pt idx="27">
                  <c:v>肾病科</c:v>
                </c:pt>
                <c:pt idx="28">
                  <c:v>肝胆外科</c:v>
                </c:pt>
                <c:pt idx="29">
                  <c:v>眼科</c:v>
                </c:pt>
                <c:pt idx="30">
                  <c:v>神经内科</c:v>
                </c:pt>
                <c:pt idx="31">
                  <c:v>男科</c:v>
                </c:pt>
                <c:pt idx="32">
                  <c:v>创伤骨科</c:v>
                </c:pt>
                <c:pt idx="33">
                  <c:v>脊柱骨科</c:v>
                </c:pt>
                <c:pt idx="34">
                  <c:v>显微骨科</c:v>
                </c:pt>
                <c:pt idx="35">
                  <c:v>产科</c:v>
                </c:pt>
                <c:pt idx="36">
                  <c:v>内分泌科</c:v>
                </c:pt>
                <c:pt idx="37">
                  <c:v>普通外科</c:v>
                </c:pt>
                <c:pt idx="38">
                  <c:v>风湿病科</c:v>
                </c:pt>
                <c:pt idx="39">
                  <c:v>皮肤科</c:v>
                </c:pt>
                <c:pt idx="40">
                  <c:v>针灸科</c:v>
                </c:pt>
                <c:pt idx="41">
                  <c:v>关节骨科</c:v>
                </c:pt>
                <c:pt idx="42">
                  <c:v>妇二科</c:v>
                </c:pt>
                <c:pt idx="43">
                  <c:v>胸外科</c:v>
                </c:pt>
                <c:pt idx="44">
                  <c:v>西区重症医学科</c:v>
                </c:pt>
                <c:pt idx="45">
                  <c:v>运动损伤骨科</c:v>
                </c:pt>
                <c:pt idx="46">
                  <c:v>心病四科</c:v>
                </c:pt>
                <c:pt idx="47">
                  <c:v>乳腺甲状腺外科</c:v>
                </c:pt>
                <c:pt idx="48">
                  <c:v>耳鼻喉科</c:v>
                </c:pt>
                <c:pt idx="49">
                  <c:v>重症医学科</c:v>
                </c:pt>
                <c:pt idx="50">
                  <c:v>肝病科</c:v>
                </c:pt>
                <c:pt idx="51">
                  <c:v>肾脏内科</c:v>
                </c:pt>
                <c:pt idx="52">
                  <c:v>微创骨科</c:v>
                </c:pt>
                <c:pt idx="53">
                  <c:v>美容皮肤科</c:v>
                </c:pt>
                <c:pt idx="54">
                  <c:v>儿科</c:v>
                </c:pt>
                <c:pt idx="55">
                  <c:v>脾胃病科</c:v>
                </c:pt>
                <c:pt idx="56">
                  <c:v>东区肾病科</c:v>
                </c:pt>
                <c:pt idx="57">
                  <c:v>心血管内科</c:v>
                </c:pt>
                <c:pt idx="58">
                  <c:v>神经外科</c:v>
                </c:pt>
                <c:pt idx="59">
                  <c:v>脾胃科消化科合并</c:v>
                </c:pt>
                <c:pt idx="60">
                  <c:v>口腔科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97.833723024982</c:v>
                </c:pt>
                <c:pt idx="2">
                  <c:v>96.68229634525882</c:v>
                </c:pt>
                <c:pt idx="3">
                  <c:v>92.88607920870638</c:v>
                </c:pt>
                <c:pt idx="4">
                  <c:v>92.8306249049464</c:v>
                </c:pt>
                <c:pt idx="5">
                  <c:v>90.19037123986355</c:v>
                </c:pt>
                <c:pt idx="6">
                  <c:v>89.4727260950697</c:v>
                </c:pt>
                <c:pt idx="7">
                  <c:v>82.57172820019426</c:v>
                </c:pt>
                <c:pt idx="8">
                  <c:v>82.45873243900311</c:v>
                </c:pt>
                <c:pt idx="9">
                  <c:v>82.2344808434094</c:v>
                </c:pt>
                <c:pt idx="10">
                  <c:v>81.48833682179783</c:v>
                </c:pt>
                <c:pt idx="11">
                  <c:v>80.43630203404355</c:v>
                </c:pt>
                <c:pt idx="12">
                  <c:v>79.7215419240886</c:v>
                </c:pt>
                <c:pt idx="13">
                  <c:v>78.12650018574541</c:v>
                </c:pt>
                <c:pt idx="14">
                  <c:v>77.6803547755182</c:v>
                </c:pt>
                <c:pt idx="15">
                  <c:v>76.66893233156783</c:v>
                </c:pt>
                <c:pt idx="16">
                  <c:v>74.22481890714059</c:v>
                </c:pt>
                <c:pt idx="17">
                  <c:v>72.35659629686134</c:v>
                </c:pt>
                <c:pt idx="18">
                  <c:v>70.06819062291909</c:v>
                </c:pt>
                <c:pt idx="19">
                  <c:v>67.64494552998102</c:v>
                </c:pt>
                <c:pt idx="20">
                  <c:v>60.365053913289444</c:v>
                </c:pt>
                <c:pt idx="21">
                  <c:v>59.77681447873777</c:v>
                </c:pt>
                <c:pt idx="22">
                  <c:v>57.952315862380125</c:v>
                </c:pt>
                <c:pt idx="23">
                  <c:v>57.16316453133754</c:v>
                </c:pt>
                <c:pt idx="24">
                  <c:v>57.1316820485045</c:v>
                </c:pt>
                <c:pt idx="25">
                  <c:v>53.4945970764298</c:v>
                </c:pt>
                <c:pt idx="26">
                  <c:v>52.02135160529154</c:v>
                </c:pt>
                <c:pt idx="27">
                  <c:v>51.82300094506383</c:v>
                </c:pt>
                <c:pt idx="28">
                  <c:v>49.66103965774252</c:v>
                </c:pt>
                <c:pt idx="29">
                  <c:v>49.64222266262503</c:v>
                </c:pt>
                <c:pt idx="30">
                  <c:v>49.0861523801841</c:v>
                </c:pt>
                <c:pt idx="31">
                  <c:v>48.62144205315833</c:v>
                </c:pt>
                <c:pt idx="32">
                  <c:v>48.37354967264029</c:v>
                </c:pt>
                <c:pt idx="33">
                  <c:v>48.23925611230544</c:v>
                </c:pt>
                <c:pt idx="34">
                  <c:v>47.54879458629775</c:v>
                </c:pt>
                <c:pt idx="35">
                  <c:v>47.1299769990032</c:v>
                </c:pt>
                <c:pt idx="36">
                  <c:v>42.55440566412213</c:v>
                </c:pt>
                <c:pt idx="37">
                  <c:v>38.60091859211736</c:v>
                </c:pt>
                <c:pt idx="38">
                  <c:v>37.791501531154324</c:v>
                </c:pt>
                <c:pt idx="39">
                  <c:v>36.21373602161243</c:v>
                </c:pt>
                <c:pt idx="40">
                  <c:v>33.402134309802555</c:v>
                </c:pt>
                <c:pt idx="41">
                  <c:v>33.1680910479979</c:v>
                </c:pt>
                <c:pt idx="42">
                  <c:v>32.310664947958564</c:v>
                </c:pt>
                <c:pt idx="43">
                  <c:v>31.531451856669904</c:v>
                </c:pt>
                <c:pt idx="44">
                  <c:v>30.78476195447518</c:v>
                </c:pt>
                <c:pt idx="45">
                  <c:v>30.634418482769888</c:v>
                </c:pt>
                <c:pt idx="46">
                  <c:v>30.223714259233176</c:v>
                </c:pt>
                <c:pt idx="47">
                  <c:v>30.017854460354055</c:v>
                </c:pt>
                <c:pt idx="48">
                  <c:v>29.2226335784026</c:v>
                </c:pt>
                <c:pt idx="49">
                  <c:v>23.64324446309932</c:v>
                </c:pt>
                <c:pt idx="50">
                  <c:v>23.607721211309663</c:v>
                </c:pt>
                <c:pt idx="51">
                  <c:v>23.22920272051162</c:v>
                </c:pt>
                <c:pt idx="52">
                  <c:v>22.37103468066031</c:v>
                </c:pt>
                <c:pt idx="53">
                  <c:v>15.658950798331876</c:v>
                </c:pt>
                <c:pt idx="54">
                  <c:v>14.943094495791046</c:v>
                </c:pt>
                <c:pt idx="55">
                  <c:v>14.64482314661697</c:v>
                </c:pt>
                <c:pt idx="56">
                  <c:v>12.329640162430211</c:v>
                </c:pt>
                <c:pt idx="57">
                  <c:v>8.095642208979715</c:v>
                </c:pt>
                <c:pt idx="58">
                  <c:v>5.741267197515892</c:v>
                </c:pt>
                <c:pt idx="59">
                  <c:v>4.785808221883261</c:v>
                </c:pt>
                <c:pt idx="60">
                  <c:v>3.342250687022118</c:v>
                </c:pt>
                <c:pt idx="61">
                  <c:v>0.8342838928128231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创伤骨科</c:v>
                </c:pt>
                <c:pt idx="2">
                  <c:v>脾胃科消化科合并</c:v>
                </c:pt>
                <c:pt idx="3">
                  <c:v>消化内科</c:v>
                </c:pt>
                <c:pt idx="4">
                  <c:v>呼吸内科</c:v>
                </c:pt>
                <c:pt idx="5">
                  <c:v>小儿推拿科</c:v>
                </c:pt>
                <c:pt idx="6">
                  <c:v>妇科妇二科合并</c:v>
                </c:pt>
                <c:pt idx="7">
                  <c:v>针灸科</c:v>
                </c:pt>
                <c:pt idx="8">
                  <c:v>内分泌科</c:v>
                </c:pt>
                <c:pt idx="9">
                  <c:v>肛肠科</c:v>
                </c:pt>
                <c:pt idx="10">
                  <c:v>泌尿外科</c:v>
                </c:pt>
                <c:pt idx="11">
                  <c:v>身心医学科</c:v>
                </c:pt>
                <c:pt idx="12">
                  <c:v>心病一科</c:v>
                </c:pt>
                <c:pt idx="13">
                  <c:v>东区重症医学科</c:v>
                </c:pt>
                <c:pt idx="14">
                  <c:v>脾胃病科</c:v>
                </c:pt>
                <c:pt idx="15">
                  <c:v>脑病三科</c:v>
                </c:pt>
                <c:pt idx="16">
                  <c:v>脑病二科</c:v>
                </c:pt>
                <c:pt idx="17">
                  <c:v>东区肾病科</c:v>
                </c:pt>
                <c:pt idx="18">
                  <c:v>神经外科</c:v>
                </c:pt>
                <c:pt idx="19">
                  <c:v>肿瘤内科</c:v>
                </c:pt>
                <c:pt idx="20">
                  <c:v>心病三科</c:v>
                </c:pt>
                <c:pt idx="21">
                  <c:v>老年医学科</c:v>
                </c:pt>
                <c:pt idx="22">
                  <c:v>肝胆外科</c:v>
                </c:pt>
                <c:pt idx="23">
                  <c:v>肝病科</c:v>
                </c:pt>
                <c:pt idx="24">
                  <c:v>治未病中心</c:v>
                </c:pt>
                <c:pt idx="25">
                  <c:v>耳鼻喉科</c:v>
                </c:pt>
                <c:pt idx="26">
                  <c:v>运动损伤骨科</c:v>
                </c:pt>
                <c:pt idx="27">
                  <c:v>皮肤科</c:v>
                </c:pt>
                <c:pt idx="28">
                  <c:v>中医外治中心</c:v>
                </c:pt>
                <c:pt idx="29">
                  <c:v>产科</c:v>
                </c:pt>
                <c:pt idx="30">
                  <c:v>胸外科</c:v>
                </c:pt>
                <c:pt idx="31">
                  <c:v>关节骨科</c:v>
                </c:pt>
                <c:pt idx="32">
                  <c:v>心血管内科</c:v>
                </c:pt>
                <c:pt idx="33">
                  <c:v>西区重症医学科</c:v>
                </c:pt>
                <c:pt idx="34">
                  <c:v>小儿骨科</c:v>
                </c:pt>
                <c:pt idx="35">
                  <c:v>男科</c:v>
                </c:pt>
                <c:pt idx="36">
                  <c:v>普通外科</c:v>
                </c:pt>
                <c:pt idx="37">
                  <c:v>周围血管科</c:v>
                </c:pt>
                <c:pt idx="38">
                  <c:v>中医经典科</c:v>
                </c:pt>
                <c:pt idx="39">
                  <c:v>脊柱骨科</c:v>
                </c:pt>
                <c:pt idx="40">
                  <c:v>口腔科</c:v>
                </c:pt>
                <c:pt idx="41">
                  <c:v>重症医学科</c:v>
                </c:pt>
                <c:pt idx="42">
                  <c:v>医院</c:v>
                </c:pt>
                <c:pt idx="43">
                  <c:v>眼科</c:v>
                </c:pt>
                <c:pt idx="44">
                  <c:v>脑病一科</c:v>
                </c:pt>
                <c:pt idx="45">
                  <c:v>心病二科</c:v>
                </c:pt>
                <c:pt idx="46">
                  <c:v>妇二科</c:v>
                </c:pt>
                <c:pt idx="47">
                  <c:v>神经内科</c:v>
                </c:pt>
                <c:pt idx="48">
                  <c:v>肾脏内科</c:v>
                </c:pt>
                <c:pt idx="49">
                  <c:v>妇科</c:v>
                </c:pt>
                <c:pt idx="50">
                  <c:v>心病四科</c:v>
                </c:pt>
                <c:pt idx="51">
                  <c:v>微创骨科</c:v>
                </c:pt>
                <c:pt idx="52">
                  <c:v>推拿科</c:v>
                </c:pt>
                <c:pt idx="53">
                  <c:v>综合内科</c:v>
                </c:pt>
                <c:pt idx="54">
                  <c:v>肾病科</c:v>
                </c:pt>
                <c:pt idx="55">
                  <c:v>美容皮肤科</c:v>
                </c:pt>
                <c:pt idx="56">
                  <c:v>风湿病科</c:v>
                </c:pt>
                <c:pt idx="57">
                  <c:v>血液科</c:v>
                </c:pt>
                <c:pt idx="58">
                  <c:v>儿科</c:v>
                </c:pt>
                <c:pt idx="59">
                  <c:v>乳腺甲状腺外科</c:v>
                </c:pt>
                <c:pt idx="60">
                  <c:v>显微骨科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99.8648522370505</c:v>
                </c:pt>
                <c:pt idx="2">
                  <c:v>99.79998096766528</c:v>
                </c:pt>
                <c:pt idx="3">
                  <c:v>98.98629020976851</c:v>
                </c:pt>
                <c:pt idx="4">
                  <c:v>97.31983996442922</c:v>
                </c:pt>
                <c:pt idx="5">
                  <c:v>96.7309956635003</c:v>
                </c:pt>
                <c:pt idx="6">
                  <c:v>93.80735069597029</c:v>
                </c:pt>
                <c:pt idx="7">
                  <c:v>91.44253364754867</c:v>
                </c:pt>
                <c:pt idx="8">
                  <c:v>89.41149856391657</c:v>
                </c:pt>
                <c:pt idx="9">
                  <c:v>88.79773554161277</c:v>
                </c:pt>
                <c:pt idx="10">
                  <c:v>88.29414664652359</c:v>
                </c:pt>
                <c:pt idx="11">
                  <c:v>82.31825690129205</c:v>
                </c:pt>
                <c:pt idx="12">
                  <c:v>81.4780267529149</c:v>
                </c:pt>
                <c:pt idx="13">
                  <c:v>80.46111982185269</c:v>
                </c:pt>
                <c:pt idx="14">
                  <c:v>79.61656088274117</c:v>
                </c:pt>
                <c:pt idx="15">
                  <c:v>77.54108812769434</c:v>
                </c:pt>
                <c:pt idx="16">
                  <c:v>77.47031185494455</c:v>
                </c:pt>
                <c:pt idx="17">
                  <c:v>76.16952423045821</c:v>
                </c:pt>
                <c:pt idx="18">
                  <c:v>75.90225852033375</c:v>
                </c:pt>
                <c:pt idx="19">
                  <c:v>72.70411557577114</c:v>
                </c:pt>
                <c:pt idx="20">
                  <c:v>72.52718086563014</c:v>
                </c:pt>
                <c:pt idx="21">
                  <c:v>72.23124057252977</c:v>
                </c:pt>
                <c:pt idx="22">
                  <c:v>66.90360802309449</c:v>
                </c:pt>
                <c:pt idx="23">
                  <c:v>65.81757031122696</c:v>
                </c:pt>
                <c:pt idx="24">
                  <c:v>64.62696793462615</c:v>
                </c:pt>
                <c:pt idx="25">
                  <c:v>63.776960648409</c:v>
                </c:pt>
                <c:pt idx="26">
                  <c:v>60.89597523569737</c:v>
                </c:pt>
                <c:pt idx="27">
                  <c:v>57.543150668466176</c:v>
                </c:pt>
                <c:pt idx="28">
                  <c:v>56.344948815823244</c:v>
                </c:pt>
                <c:pt idx="29">
                  <c:v>54.94745260561106</c:v>
                </c:pt>
                <c:pt idx="30">
                  <c:v>54.675761768936</c:v>
                </c:pt>
                <c:pt idx="31">
                  <c:v>54.59808998342388</c:v>
                </c:pt>
                <c:pt idx="32">
                  <c:v>51.660158978363754</c:v>
                </c:pt>
                <c:pt idx="33">
                  <c:v>49.59732471343393</c:v>
                </c:pt>
                <c:pt idx="34">
                  <c:v>49.46522238618989</c:v>
                </c:pt>
                <c:pt idx="35">
                  <c:v>46.13583665969578</c:v>
                </c:pt>
                <c:pt idx="36">
                  <c:v>44.31644745358202</c:v>
                </c:pt>
                <c:pt idx="37">
                  <c:v>42.7167106580359</c:v>
                </c:pt>
                <c:pt idx="38">
                  <c:v>42.41240705125869</c:v>
                </c:pt>
                <c:pt idx="39">
                  <c:v>42.21794471330603</c:v>
                </c:pt>
                <c:pt idx="40">
                  <c:v>41.13347054150092</c:v>
                </c:pt>
                <c:pt idx="41">
                  <c:v>35.18557456449482</c:v>
                </c:pt>
                <c:pt idx="42">
                  <c:v>32.80403976946744</c:v>
                </c:pt>
                <c:pt idx="43">
                  <c:v>30.98811044402499</c:v>
                </c:pt>
                <c:pt idx="44">
                  <c:v>30.850785928812094</c:v>
                </c:pt>
                <c:pt idx="45">
                  <c:v>25.352368218013222</c:v>
                </c:pt>
                <c:pt idx="46">
                  <c:v>19.854370769531343</c:v>
                </c:pt>
                <c:pt idx="47">
                  <c:v>19.135651388665632</c:v>
                </c:pt>
                <c:pt idx="48">
                  <c:v>18.819044340238836</c:v>
                </c:pt>
                <c:pt idx="49">
                  <c:v>17.58098198277471</c:v>
                </c:pt>
                <c:pt idx="50">
                  <c:v>16.94922420135332</c:v>
                </c:pt>
                <c:pt idx="51">
                  <c:v>16.84745557891716</c:v>
                </c:pt>
                <c:pt idx="52">
                  <c:v>15.949527291135658</c:v>
                </c:pt>
                <c:pt idx="53">
                  <c:v>15.342254030868919</c:v>
                </c:pt>
                <c:pt idx="54">
                  <c:v>9.030785219928005</c:v>
                </c:pt>
                <c:pt idx="55">
                  <c:v>8.541107334697763</c:v>
                </c:pt>
                <c:pt idx="56">
                  <c:v>8.491889165918176</c:v>
                </c:pt>
                <c:pt idx="57">
                  <c:v>8.382888617364195</c:v>
                </c:pt>
                <c:pt idx="58">
                  <c:v>7.998068268194036</c:v>
                </c:pt>
                <c:pt idx="59">
                  <c:v>4.480642903297223</c:v>
                </c:pt>
                <c:pt idx="60">
                  <c:v>3.151904619039627</c:v>
                </c:pt>
                <c:pt idx="61">
                  <c:v>2.7280862130200005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男科</c:v>
                </c:pt>
                <c:pt idx="2">
                  <c:v>关节骨科</c:v>
                </c:pt>
                <c:pt idx="3">
                  <c:v>东区肾病科</c:v>
                </c:pt>
                <c:pt idx="4">
                  <c:v>眼科</c:v>
                </c:pt>
                <c:pt idx="5">
                  <c:v>儿科</c:v>
                </c:pt>
                <c:pt idx="6">
                  <c:v>医院</c:v>
                </c:pt>
                <c:pt idx="7">
                  <c:v>妇二科</c:v>
                </c:pt>
                <c:pt idx="8">
                  <c:v>小儿推拿科</c:v>
                </c:pt>
                <c:pt idx="9">
                  <c:v>消化内科</c:v>
                </c:pt>
                <c:pt idx="10">
                  <c:v>小儿骨科</c:v>
                </c:pt>
                <c:pt idx="11">
                  <c:v>身心医学科</c:v>
                </c:pt>
                <c:pt idx="12">
                  <c:v>微创骨科</c:v>
                </c:pt>
                <c:pt idx="13">
                  <c:v>胸外科</c:v>
                </c:pt>
                <c:pt idx="14">
                  <c:v>脑病一科</c:v>
                </c:pt>
                <c:pt idx="15">
                  <c:v>血液科</c:v>
                </c:pt>
                <c:pt idx="16">
                  <c:v>中医外治中心</c:v>
                </c:pt>
                <c:pt idx="17">
                  <c:v>呼吸内科</c:v>
                </c:pt>
                <c:pt idx="18">
                  <c:v>肿瘤内科</c:v>
                </c:pt>
                <c:pt idx="19">
                  <c:v>肾病科</c:v>
                </c:pt>
                <c:pt idx="20">
                  <c:v>耳鼻喉科</c:v>
                </c:pt>
                <c:pt idx="21">
                  <c:v>周围血管科</c:v>
                </c:pt>
                <c:pt idx="22">
                  <c:v>综合内科</c:v>
                </c:pt>
                <c:pt idx="23">
                  <c:v>风湿病科</c:v>
                </c:pt>
                <c:pt idx="24">
                  <c:v>心病二科</c:v>
                </c:pt>
                <c:pt idx="25">
                  <c:v>心血管内科</c:v>
                </c:pt>
                <c:pt idx="26">
                  <c:v>美容皮肤科</c:v>
                </c:pt>
                <c:pt idx="27">
                  <c:v>妇科妇二科合并</c:v>
                </c:pt>
                <c:pt idx="28">
                  <c:v>脾胃病科</c:v>
                </c:pt>
                <c:pt idx="29">
                  <c:v>肝病科</c:v>
                </c:pt>
                <c:pt idx="30">
                  <c:v>老年医学科</c:v>
                </c:pt>
                <c:pt idx="31">
                  <c:v>西区重症医学科</c:v>
                </c:pt>
                <c:pt idx="32">
                  <c:v>东区重症医学科</c:v>
                </c:pt>
                <c:pt idx="33">
                  <c:v>口腔科</c:v>
                </c:pt>
                <c:pt idx="34">
                  <c:v>妇科</c:v>
                </c:pt>
                <c:pt idx="35">
                  <c:v>神经内科</c:v>
                </c:pt>
                <c:pt idx="36">
                  <c:v>运动损伤骨科</c:v>
                </c:pt>
                <c:pt idx="37">
                  <c:v>重症医学科</c:v>
                </c:pt>
                <c:pt idx="38">
                  <c:v>心病一科</c:v>
                </c:pt>
                <c:pt idx="39">
                  <c:v>神经外科</c:v>
                </c:pt>
                <c:pt idx="40">
                  <c:v>肾脏内科</c:v>
                </c:pt>
                <c:pt idx="41">
                  <c:v>针灸科</c:v>
                </c:pt>
                <c:pt idx="42">
                  <c:v>心病四科</c:v>
                </c:pt>
                <c:pt idx="43">
                  <c:v>脾胃科消化科合并</c:v>
                </c:pt>
                <c:pt idx="44">
                  <c:v>脊柱骨科</c:v>
                </c:pt>
                <c:pt idx="45">
                  <c:v>创伤骨科</c:v>
                </c:pt>
                <c:pt idx="46">
                  <c:v>泌尿外科</c:v>
                </c:pt>
                <c:pt idx="47">
                  <c:v>皮肤科</c:v>
                </c:pt>
                <c:pt idx="48">
                  <c:v>心病三科</c:v>
                </c:pt>
                <c:pt idx="49">
                  <c:v>内分泌科</c:v>
                </c:pt>
                <c:pt idx="50">
                  <c:v>脑病二科</c:v>
                </c:pt>
                <c:pt idx="51">
                  <c:v>脑病三科</c:v>
                </c:pt>
                <c:pt idx="52">
                  <c:v>产科</c:v>
                </c:pt>
                <c:pt idx="53">
                  <c:v>推拿科</c:v>
                </c:pt>
                <c:pt idx="54">
                  <c:v>康复科</c:v>
                </c:pt>
                <c:pt idx="55">
                  <c:v>骨科</c:v>
                </c:pt>
                <c:pt idx="56">
                  <c:v>乳腺甲状腺外科</c:v>
                </c:pt>
                <c:pt idx="57">
                  <c:v>显微骨科</c:v>
                </c:pt>
                <c:pt idx="58">
                  <c:v>普通外科</c:v>
                </c:pt>
                <c:pt idx="59">
                  <c:v>治未病中心</c:v>
                </c:pt>
                <c:pt idx="60">
                  <c:v>肝胆外科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99.18032647044093</c:v>
                </c:pt>
                <c:pt idx="2">
                  <c:v>95.54550168847804</c:v>
                </c:pt>
                <c:pt idx="3">
                  <c:v>93.86682959176068</c:v>
                </c:pt>
                <c:pt idx="4">
                  <c:v>93.79963249851492</c:v>
                </c:pt>
                <c:pt idx="5">
                  <c:v>93.64866900556973</c:v>
                </c:pt>
                <c:pt idx="6">
                  <c:v>90.55638903957238</c:v>
                </c:pt>
                <c:pt idx="7">
                  <c:v>90.53942631673911</c:v>
                </c:pt>
                <c:pt idx="8">
                  <c:v>90.24654610675225</c:v>
                </c:pt>
                <c:pt idx="9">
                  <c:v>84.63112374690601</c:v>
                </c:pt>
                <c:pt idx="10">
                  <c:v>84.167857708118</c:v>
                </c:pt>
                <c:pt idx="11">
                  <c:v>81.12372797853067</c:v>
                </c:pt>
                <c:pt idx="12">
                  <c:v>80.65609897389929</c:v>
                </c:pt>
                <c:pt idx="13">
                  <c:v>78.40800832582248</c:v>
                </c:pt>
                <c:pt idx="14">
                  <c:v>76.58439448821711</c:v>
                </c:pt>
                <c:pt idx="15">
                  <c:v>74.646012649667</c:v>
                </c:pt>
                <c:pt idx="16">
                  <c:v>73.68033714172957</c:v>
                </c:pt>
                <c:pt idx="17">
                  <c:v>71.37133727011648</c:v>
                </c:pt>
                <c:pt idx="18">
                  <c:v>70.52702264388545</c:v>
                </c:pt>
                <c:pt idx="19">
                  <c:v>70.47013522480415</c:v>
                </c:pt>
                <c:pt idx="20">
                  <c:v>67.17877547147005</c:v>
                </c:pt>
                <c:pt idx="21">
                  <c:v>65.51986627926622</c:v>
                </c:pt>
                <c:pt idx="22">
                  <c:v>63.45236107048635</c:v>
                </c:pt>
                <c:pt idx="23">
                  <c:v>57.72025806337218</c:v>
                </c:pt>
                <c:pt idx="24">
                  <c:v>56.7730938552469</c:v>
                </c:pt>
                <c:pt idx="25">
                  <c:v>54.82958282842017</c:v>
                </c:pt>
                <c:pt idx="26">
                  <c:v>52.12883466560325</c:v>
                </c:pt>
                <c:pt idx="27">
                  <c:v>50.655690578681714</c:v>
                </c:pt>
                <c:pt idx="28">
                  <c:v>43.655836707173755</c:v>
                </c:pt>
                <c:pt idx="29">
                  <c:v>43.515403665165316</c:v>
                </c:pt>
                <c:pt idx="30">
                  <c:v>42.557511355352354</c:v>
                </c:pt>
                <c:pt idx="31">
                  <c:v>41.261420372807585</c:v>
                </c:pt>
                <c:pt idx="32">
                  <c:v>41.106044740069485</c:v>
                </c:pt>
                <c:pt idx="33">
                  <c:v>40.1021179230906</c:v>
                </c:pt>
                <c:pt idx="34">
                  <c:v>37.53660728739704</c:v>
                </c:pt>
                <c:pt idx="35">
                  <c:v>36.01418694783895</c:v>
                </c:pt>
                <c:pt idx="36">
                  <c:v>34.24796708915774</c:v>
                </c:pt>
                <c:pt idx="37">
                  <c:v>33.47986033582542</c:v>
                </c:pt>
                <c:pt idx="38">
                  <c:v>29.30598719646985</c:v>
                </c:pt>
                <c:pt idx="39">
                  <c:v>27.753589842266507</c:v>
                </c:pt>
                <c:pt idx="40">
                  <c:v>26.4066309497489</c:v>
                </c:pt>
                <c:pt idx="41">
                  <c:v>26.369002318412758</c:v>
                </c:pt>
                <c:pt idx="42">
                  <c:v>26.22625638678421</c:v>
                </c:pt>
                <c:pt idx="43">
                  <c:v>26.089372047735964</c:v>
                </c:pt>
                <c:pt idx="44">
                  <c:v>24.31421338769503</c:v>
                </c:pt>
                <c:pt idx="45">
                  <c:v>22.207011399288874</c:v>
                </c:pt>
                <c:pt idx="46">
                  <c:v>22.126311972182318</c:v>
                </c:pt>
                <c:pt idx="47">
                  <c:v>20.950013955709746</c:v>
                </c:pt>
                <c:pt idx="48">
                  <c:v>20.804916567610178</c:v>
                </c:pt>
                <c:pt idx="49">
                  <c:v>20.07716144160167</c:v>
                </c:pt>
                <c:pt idx="50">
                  <c:v>18.726702338628908</c:v>
                </c:pt>
                <c:pt idx="51">
                  <c:v>17.925172395620034</c:v>
                </c:pt>
                <c:pt idx="52">
                  <c:v>16.841393243612362</c:v>
                </c:pt>
                <c:pt idx="53">
                  <c:v>15.76280231688558</c:v>
                </c:pt>
                <c:pt idx="54">
                  <c:v>14.133058542165479</c:v>
                </c:pt>
                <c:pt idx="55">
                  <c:v>10.917184371593558</c:v>
                </c:pt>
                <c:pt idx="56">
                  <c:v>8.72052051833434</c:v>
                </c:pt>
                <c:pt idx="57">
                  <c:v>5.826421377477565</c:v>
                </c:pt>
                <c:pt idx="58">
                  <c:v>5.147660033733625</c:v>
                </c:pt>
                <c:pt idx="59">
                  <c:v>3.0690140846064216</c:v>
                </c:pt>
                <c:pt idx="60">
                  <c:v>2.9710099980940283</c:v>
                </c:pt>
                <c:pt idx="61">
                  <c:v>0.24778652449937758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泌尿外科</c:v>
                </c:pt>
                <c:pt idx="2">
                  <c:v>肝胆外科</c:v>
                </c:pt>
                <c:pt idx="3">
                  <c:v>心病一科</c:v>
                </c:pt>
                <c:pt idx="4">
                  <c:v>耳鼻喉科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运动损伤骨科</c:v>
                </c:pt>
                <c:pt idx="8">
                  <c:v>神经外科</c:v>
                </c:pt>
                <c:pt idx="9">
                  <c:v>显微骨科</c:v>
                </c:pt>
                <c:pt idx="10">
                  <c:v>脑病三科</c:v>
                </c:pt>
                <c:pt idx="11">
                  <c:v>肛肠科</c:v>
                </c:pt>
                <c:pt idx="12">
                  <c:v>中医外治中心</c:v>
                </c:pt>
                <c:pt idx="13">
                  <c:v>心病二科</c:v>
                </c:pt>
                <c:pt idx="14">
                  <c:v>脾胃病科</c:v>
                </c:pt>
                <c:pt idx="15">
                  <c:v>西区重症医学科</c:v>
                </c:pt>
                <c:pt idx="16">
                  <c:v>小儿推拿科</c:v>
                </c:pt>
                <c:pt idx="17">
                  <c:v>口腔科</c:v>
                </c:pt>
                <c:pt idx="18">
                  <c:v>身心医学科</c:v>
                </c:pt>
                <c:pt idx="19">
                  <c:v>妇二科</c:v>
                </c:pt>
                <c:pt idx="20">
                  <c:v>重症医学科</c:v>
                </c:pt>
                <c:pt idx="21">
                  <c:v>中医经典科</c:v>
                </c:pt>
                <c:pt idx="22">
                  <c:v>肿瘤内科</c:v>
                </c:pt>
                <c:pt idx="23">
                  <c:v>男科</c:v>
                </c:pt>
                <c:pt idx="24">
                  <c:v>风湿病科</c:v>
                </c:pt>
                <c:pt idx="25">
                  <c:v>针灸科</c:v>
                </c:pt>
                <c:pt idx="26">
                  <c:v>周围血管科</c:v>
                </c:pt>
                <c:pt idx="27">
                  <c:v>脑病二科</c:v>
                </c:pt>
                <c:pt idx="28">
                  <c:v>心血管内科</c:v>
                </c:pt>
                <c:pt idx="29">
                  <c:v>普通外科</c:v>
                </c:pt>
                <c:pt idx="30">
                  <c:v>肝病科</c:v>
                </c:pt>
                <c:pt idx="31">
                  <c:v>脾胃科消化科合并</c:v>
                </c:pt>
                <c:pt idx="32">
                  <c:v>关节骨科</c:v>
                </c:pt>
                <c:pt idx="33">
                  <c:v>骨科</c:v>
                </c:pt>
                <c:pt idx="34">
                  <c:v>眼科</c:v>
                </c:pt>
                <c:pt idx="35">
                  <c:v>心病四科</c:v>
                </c:pt>
                <c:pt idx="36">
                  <c:v>小儿骨科</c:v>
                </c:pt>
                <c:pt idx="37">
                  <c:v>综合内科</c:v>
                </c:pt>
                <c:pt idx="38">
                  <c:v>呼吸内科</c:v>
                </c:pt>
                <c:pt idx="39">
                  <c:v>心病三科</c:v>
                </c:pt>
                <c:pt idx="40">
                  <c:v>妇科</c:v>
                </c:pt>
                <c:pt idx="41">
                  <c:v>康复科</c:v>
                </c:pt>
                <c:pt idx="42">
                  <c:v>神经内科</c:v>
                </c:pt>
                <c:pt idx="43">
                  <c:v>脑病一科</c:v>
                </c:pt>
                <c:pt idx="44">
                  <c:v>肾病科</c:v>
                </c:pt>
                <c:pt idx="45">
                  <c:v>胸外科</c:v>
                </c:pt>
                <c:pt idx="46">
                  <c:v>脊柱骨科</c:v>
                </c:pt>
                <c:pt idx="47">
                  <c:v>儿科</c:v>
                </c:pt>
                <c:pt idx="48">
                  <c:v>内分泌科</c:v>
                </c:pt>
                <c:pt idx="49">
                  <c:v>医院</c:v>
                </c:pt>
                <c:pt idx="50">
                  <c:v>妇科妇二科合并</c:v>
                </c:pt>
                <c:pt idx="51">
                  <c:v>微创骨科</c:v>
                </c:pt>
                <c:pt idx="52">
                  <c:v>创伤骨科</c:v>
                </c:pt>
                <c:pt idx="53">
                  <c:v>皮肤科</c:v>
                </c:pt>
                <c:pt idx="54">
                  <c:v>治未病中心</c:v>
                </c:pt>
                <c:pt idx="55">
                  <c:v>东区重症医学科</c:v>
                </c:pt>
                <c:pt idx="56">
                  <c:v>乳腺甲状腺外科</c:v>
                </c:pt>
                <c:pt idx="57">
                  <c:v>血液科</c:v>
                </c:pt>
                <c:pt idx="58">
                  <c:v>消化内科</c:v>
                </c:pt>
                <c:pt idx="59">
                  <c:v>推拿科</c:v>
                </c:pt>
                <c:pt idx="60">
                  <c:v>肾脏内科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96.92673875586804</c:v>
                </c:pt>
                <c:pt idx="2">
                  <c:v>95.10789755246202</c:v>
                </c:pt>
                <c:pt idx="3">
                  <c:v>94.83772708574631</c:v>
                </c:pt>
                <c:pt idx="4">
                  <c:v>92.85958026336806</c:v>
                </c:pt>
                <c:pt idx="5">
                  <c:v>91.28823832439295</c:v>
                </c:pt>
                <c:pt idx="6">
                  <c:v>91.03493616873828</c:v>
                </c:pt>
                <c:pt idx="7">
                  <c:v>89.27233538930821</c:v>
                </c:pt>
                <c:pt idx="8">
                  <c:v>88.91777744339694</c:v>
                </c:pt>
                <c:pt idx="9">
                  <c:v>87.97804712019334</c:v>
                </c:pt>
                <c:pt idx="10">
                  <c:v>87.69547221799068</c:v>
                </c:pt>
                <c:pt idx="11">
                  <c:v>81.33769091423117</c:v>
                </c:pt>
                <c:pt idx="12">
                  <c:v>80.4088554263779</c:v>
                </c:pt>
                <c:pt idx="13">
                  <c:v>80.20824761104238</c:v>
                </c:pt>
                <c:pt idx="14">
                  <c:v>76.72563117565406</c:v>
                </c:pt>
                <c:pt idx="15">
                  <c:v>76.36529070828999</c:v>
                </c:pt>
                <c:pt idx="16">
                  <c:v>75.7907051475819</c:v>
                </c:pt>
                <c:pt idx="17">
                  <c:v>73.5857112477571</c:v>
                </c:pt>
                <c:pt idx="18">
                  <c:v>72.24233301459694</c:v>
                </c:pt>
                <c:pt idx="19">
                  <c:v>70.57035847072761</c:v>
                </c:pt>
                <c:pt idx="20">
                  <c:v>70.3238307345894</c:v>
                </c:pt>
                <c:pt idx="21">
                  <c:v>69.25412673438832</c:v>
                </c:pt>
                <c:pt idx="22">
                  <c:v>68.72149563711962</c:v>
                </c:pt>
                <c:pt idx="23">
                  <c:v>68.71570402905562</c:v>
                </c:pt>
                <c:pt idx="24">
                  <c:v>67.35796399053072</c:v>
                </c:pt>
                <c:pt idx="25">
                  <c:v>64.54472466764186</c:v>
                </c:pt>
                <c:pt idx="26">
                  <c:v>64.47024442493759</c:v>
                </c:pt>
                <c:pt idx="27">
                  <c:v>64.46399901490422</c:v>
                </c:pt>
                <c:pt idx="28">
                  <c:v>64.22281918083007</c:v>
                </c:pt>
                <c:pt idx="29">
                  <c:v>62.33447206276725</c:v>
                </c:pt>
                <c:pt idx="30">
                  <c:v>60.25315030899489</c:v>
                </c:pt>
                <c:pt idx="31">
                  <c:v>60.040443621576394</c:v>
                </c:pt>
                <c:pt idx="32">
                  <c:v>54.846324206446894</c:v>
                </c:pt>
                <c:pt idx="33">
                  <c:v>52.9996008990784</c:v>
                </c:pt>
                <c:pt idx="34">
                  <c:v>50.00957969671929</c:v>
                </c:pt>
                <c:pt idx="35">
                  <c:v>48.806216071495456</c:v>
                </c:pt>
                <c:pt idx="36">
                  <c:v>47.047855402433434</c:v>
                </c:pt>
                <c:pt idx="37">
                  <c:v>45.8521595752733</c:v>
                </c:pt>
                <c:pt idx="38">
                  <c:v>44.712844619376156</c:v>
                </c:pt>
                <c:pt idx="39">
                  <c:v>44.68385767997831</c:v>
                </c:pt>
                <c:pt idx="40">
                  <c:v>40.25729176804041</c:v>
                </c:pt>
                <c:pt idx="41">
                  <c:v>37.79653340171073</c:v>
                </c:pt>
                <c:pt idx="42">
                  <c:v>35.835350780142726</c:v>
                </c:pt>
                <c:pt idx="43">
                  <c:v>34.66748522603862</c:v>
                </c:pt>
                <c:pt idx="44">
                  <c:v>30.8575903524465</c:v>
                </c:pt>
                <c:pt idx="45">
                  <c:v>30.809564644087978</c:v>
                </c:pt>
                <c:pt idx="46">
                  <c:v>30.650499298432504</c:v>
                </c:pt>
                <c:pt idx="47">
                  <c:v>24.935461574701332</c:v>
                </c:pt>
                <c:pt idx="48">
                  <c:v>24.18768067047418</c:v>
                </c:pt>
                <c:pt idx="49">
                  <c:v>23.434282721019635</c:v>
                </c:pt>
                <c:pt idx="50">
                  <c:v>23.407085445362124</c:v>
                </c:pt>
                <c:pt idx="51">
                  <c:v>21.99631174461504</c:v>
                </c:pt>
                <c:pt idx="52">
                  <c:v>21.897748648397265</c:v>
                </c:pt>
                <c:pt idx="53">
                  <c:v>21.79933495637203</c:v>
                </c:pt>
                <c:pt idx="54">
                  <c:v>21.158141600854858</c:v>
                </c:pt>
                <c:pt idx="55">
                  <c:v>20.024439275123026</c:v>
                </c:pt>
                <c:pt idx="56">
                  <c:v>19.94838242827891</c:v>
                </c:pt>
                <c:pt idx="57">
                  <c:v>19.207297626526515</c:v>
                </c:pt>
                <c:pt idx="58">
                  <c:v>15.79965750003525</c:v>
                </c:pt>
                <c:pt idx="59">
                  <c:v>14.03193145685029</c:v>
                </c:pt>
                <c:pt idx="60">
                  <c:v>10.258421531316635</c:v>
                </c:pt>
                <c:pt idx="61">
                  <c:v>4.560694846236695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小儿推拿科</c:v>
                </c:pt>
                <c:pt idx="2">
                  <c:v>耳鼻喉科</c:v>
                </c:pt>
                <c:pt idx="3">
                  <c:v>东区重症医学科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产科</c:v>
                </c:pt>
                <c:pt idx="7">
                  <c:v>推拿科</c:v>
                </c:pt>
                <c:pt idx="8">
                  <c:v>脊柱骨科</c:v>
                </c:pt>
                <c:pt idx="9">
                  <c:v>中医经典科</c:v>
                </c:pt>
                <c:pt idx="10">
                  <c:v>运动损伤骨科</c:v>
                </c:pt>
                <c:pt idx="11">
                  <c:v>乳腺甲状腺外科</c:v>
                </c:pt>
                <c:pt idx="12">
                  <c:v>肾病科</c:v>
                </c:pt>
                <c:pt idx="13">
                  <c:v>脑病一科</c:v>
                </c:pt>
                <c:pt idx="14">
                  <c:v>儿科</c:v>
                </c:pt>
                <c:pt idx="15">
                  <c:v>脑病二科</c:v>
                </c:pt>
                <c:pt idx="16">
                  <c:v>心病二科</c:v>
                </c:pt>
                <c:pt idx="17">
                  <c:v>综合内科</c:v>
                </c:pt>
                <c:pt idx="18">
                  <c:v>心病四科</c:v>
                </c:pt>
                <c:pt idx="19">
                  <c:v>微创骨科</c:v>
                </c:pt>
                <c:pt idx="20">
                  <c:v>泌尿外科</c:v>
                </c:pt>
                <c:pt idx="21">
                  <c:v>康复科</c:v>
                </c:pt>
                <c:pt idx="22">
                  <c:v>神经内科</c:v>
                </c:pt>
                <c:pt idx="23">
                  <c:v>治未病中心</c:v>
                </c:pt>
                <c:pt idx="24">
                  <c:v>男科</c:v>
                </c:pt>
                <c:pt idx="25">
                  <c:v>骨科</c:v>
                </c:pt>
                <c:pt idx="26">
                  <c:v>胸外科</c:v>
                </c:pt>
                <c:pt idx="27">
                  <c:v>妇二科</c:v>
                </c:pt>
                <c:pt idx="28">
                  <c:v>针灸科</c:v>
                </c:pt>
                <c:pt idx="29">
                  <c:v>普通外科</c:v>
                </c:pt>
                <c:pt idx="30">
                  <c:v>皮肤科</c:v>
                </c:pt>
                <c:pt idx="31">
                  <c:v>西区重症医学科</c:v>
                </c:pt>
                <c:pt idx="32">
                  <c:v>血液科</c:v>
                </c:pt>
                <c:pt idx="33">
                  <c:v>眼科</c:v>
                </c:pt>
                <c:pt idx="34">
                  <c:v>肾脏内科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小儿骨科</c:v>
                </c:pt>
                <c:pt idx="38">
                  <c:v>心病三科</c:v>
                </c:pt>
                <c:pt idx="39">
                  <c:v>身心医学科</c:v>
                </c:pt>
                <c:pt idx="40">
                  <c:v>消化内科</c:v>
                </c:pt>
                <c:pt idx="41">
                  <c:v>肝病科</c:v>
                </c:pt>
                <c:pt idx="42">
                  <c:v>医院</c:v>
                </c:pt>
                <c:pt idx="43">
                  <c:v>呼吸内科</c:v>
                </c:pt>
                <c:pt idx="44">
                  <c:v>妇科</c:v>
                </c:pt>
                <c:pt idx="45">
                  <c:v>脾胃病科</c:v>
                </c:pt>
                <c:pt idx="46">
                  <c:v>周围血管科</c:v>
                </c:pt>
                <c:pt idx="47">
                  <c:v>内分泌科</c:v>
                </c:pt>
                <c:pt idx="48">
                  <c:v>创伤骨科</c:v>
                </c:pt>
                <c:pt idx="49">
                  <c:v>关节骨科</c:v>
                </c:pt>
                <c:pt idx="50">
                  <c:v>脾胃科消化科合并</c:v>
                </c:pt>
                <c:pt idx="51">
                  <c:v>心病一科</c:v>
                </c:pt>
                <c:pt idx="52">
                  <c:v>东区肾病科</c:v>
                </c:pt>
                <c:pt idx="53">
                  <c:v>老年医学科</c:v>
                </c:pt>
                <c:pt idx="54">
                  <c:v>显微骨科</c:v>
                </c:pt>
                <c:pt idx="55">
                  <c:v>重症医学科</c:v>
                </c:pt>
                <c:pt idx="56">
                  <c:v>神经外科</c:v>
                </c:pt>
                <c:pt idx="57">
                  <c:v>风湿病科</c:v>
                </c:pt>
                <c:pt idx="58">
                  <c:v>中医外治中心</c:v>
                </c:pt>
                <c:pt idx="59">
                  <c:v>心血管内科</c:v>
                </c:pt>
                <c:pt idx="60">
                  <c:v>肝胆外科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99.2487268636613</c:v>
                </c:pt>
                <c:pt idx="2">
                  <c:v>98.95007123335697</c:v>
                </c:pt>
                <c:pt idx="3">
                  <c:v>97.94075715233997</c:v>
                </c:pt>
                <c:pt idx="4">
                  <c:v>95.50109246617005</c:v>
                </c:pt>
                <c:pt idx="5">
                  <c:v>95.385174014386</c:v>
                </c:pt>
                <c:pt idx="6">
                  <c:v>94.94679424893204</c:v>
                </c:pt>
                <c:pt idx="7">
                  <c:v>94.34907724930252</c:v>
                </c:pt>
                <c:pt idx="8">
                  <c:v>91.11108914430602</c:v>
                </c:pt>
                <c:pt idx="9">
                  <c:v>90.29471475350229</c:v>
                </c:pt>
                <c:pt idx="10">
                  <c:v>90.19635630778261</c:v>
                </c:pt>
                <c:pt idx="11">
                  <c:v>89.80459825855377</c:v>
                </c:pt>
                <c:pt idx="12">
                  <c:v>89.39589286343961</c:v>
                </c:pt>
                <c:pt idx="13">
                  <c:v>86.31799706029196</c:v>
                </c:pt>
                <c:pt idx="14">
                  <c:v>83.52125459180387</c:v>
                </c:pt>
                <c:pt idx="15">
                  <c:v>83.40271573469776</c:v>
                </c:pt>
                <c:pt idx="16">
                  <c:v>83.06854746943304</c:v>
                </c:pt>
                <c:pt idx="17">
                  <c:v>78.80975302535913</c:v>
                </c:pt>
                <c:pt idx="18">
                  <c:v>75.64425671967915</c:v>
                </c:pt>
                <c:pt idx="19">
                  <c:v>72.66748614717757</c:v>
                </c:pt>
                <c:pt idx="20">
                  <c:v>70.66005799628837</c:v>
                </c:pt>
                <c:pt idx="21">
                  <c:v>69.3783438404269</c:v>
                </c:pt>
                <c:pt idx="22">
                  <c:v>68.09829784710011</c:v>
                </c:pt>
                <c:pt idx="23">
                  <c:v>65.39454004192042</c:v>
                </c:pt>
                <c:pt idx="24">
                  <c:v>65.33190337620105</c:v>
                </c:pt>
                <c:pt idx="25">
                  <c:v>63.73569924564241</c:v>
                </c:pt>
                <c:pt idx="26">
                  <c:v>63.01135517482262</c:v>
                </c:pt>
                <c:pt idx="27">
                  <c:v>61.23032131077476</c:v>
                </c:pt>
                <c:pt idx="28">
                  <c:v>60.60334506170949</c:v>
                </c:pt>
                <c:pt idx="29">
                  <c:v>59.708471916907236</c:v>
                </c:pt>
                <c:pt idx="30">
                  <c:v>54.918337141043104</c:v>
                </c:pt>
                <c:pt idx="31">
                  <c:v>53.999440251391604</c:v>
                </c:pt>
                <c:pt idx="32">
                  <c:v>53.540905897426555</c:v>
                </c:pt>
                <c:pt idx="33">
                  <c:v>52.374904638630525</c:v>
                </c:pt>
                <c:pt idx="34">
                  <c:v>51.376923783796045</c:v>
                </c:pt>
                <c:pt idx="35">
                  <c:v>51.05004154037274</c:v>
                </c:pt>
                <c:pt idx="36">
                  <c:v>48.1840048786107</c:v>
                </c:pt>
                <c:pt idx="37">
                  <c:v>47.03454581021487</c:v>
                </c:pt>
                <c:pt idx="38">
                  <c:v>45.49331808580977</c:v>
                </c:pt>
                <c:pt idx="39">
                  <c:v>40.19860750397215</c:v>
                </c:pt>
                <c:pt idx="40">
                  <c:v>38.70538222251191</c:v>
                </c:pt>
                <c:pt idx="41">
                  <c:v>37.06189017732763</c:v>
                </c:pt>
                <c:pt idx="42">
                  <c:v>35.111719942578944</c:v>
                </c:pt>
                <c:pt idx="43">
                  <c:v>34.825280063578646</c:v>
                </c:pt>
                <c:pt idx="44">
                  <c:v>34.19645485164661</c:v>
                </c:pt>
                <c:pt idx="45">
                  <c:v>34.09361212055083</c:v>
                </c:pt>
                <c:pt idx="46">
                  <c:v>30.316160793021268</c:v>
                </c:pt>
                <c:pt idx="47">
                  <c:v>30.013617903294172</c:v>
                </c:pt>
                <c:pt idx="48">
                  <c:v>27.294263361621436</c:v>
                </c:pt>
                <c:pt idx="49">
                  <c:v>26.18706601660447</c:v>
                </c:pt>
                <c:pt idx="50">
                  <c:v>25.59134602919751</c:v>
                </c:pt>
                <c:pt idx="51">
                  <c:v>25.48345613106174</c:v>
                </c:pt>
                <c:pt idx="52">
                  <c:v>23.515280722895593</c:v>
                </c:pt>
                <c:pt idx="53">
                  <c:v>21.128898417175282</c:v>
                </c:pt>
                <c:pt idx="54">
                  <c:v>18.226151371154668</c:v>
                </c:pt>
                <c:pt idx="55">
                  <c:v>14.865516863166443</c:v>
                </c:pt>
                <c:pt idx="56">
                  <c:v>10.054123055324588</c:v>
                </c:pt>
                <c:pt idx="57">
                  <c:v>7.379410594458709</c:v>
                </c:pt>
                <c:pt idx="58">
                  <c:v>6.09499165894259</c:v>
                </c:pt>
                <c:pt idx="59">
                  <c:v>3.8052003328135564</c:v>
                </c:pt>
                <c:pt idx="60">
                  <c:v>2.31901603809353</c:v>
                </c:pt>
                <c:pt idx="61">
                  <c:v>1.811408638116708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脾胃科消化科合并</c:v>
                </c:pt>
                <c:pt idx="2">
                  <c:v>治未病中心</c:v>
                </c:pt>
                <c:pt idx="3">
                  <c:v>肾病科</c:v>
                </c:pt>
                <c:pt idx="4">
                  <c:v>妇科妇二科合并</c:v>
                </c:pt>
                <c:pt idx="5">
                  <c:v>中医经典科</c:v>
                </c:pt>
                <c:pt idx="6">
                  <c:v>显微骨科</c:v>
                </c:pt>
                <c:pt idx="7">
                  <c:v>呼吸内科</c:v>
                </c:pt>
                <c:pt idx="8">
                  <c:v>脊柱骨科</c:v>
                </c:pt>
                <c:pt idx="9">
                  <c:v>肝病科</c:v>
                </c:pt>
                <c:pt idx="10">
                  <c:v>心病四科</c:v>
                </c:pt>
                <c:pt idx="11">
                  <c:v>脑病三科</c:v>
                </c:pt>
                <c:pt idx="12">
                  <c:v>创伤骨科</c:v>
                </c:pt>
                <c:pt idx="13">
                  <c:v>中医外治中心</c:v>
                </c:pt>
                <c:pt idx="14">
                  <c:v>眼科</c:v>
                </c:pt>
                <c:pt idx="15">
                  <c:v>脑病一科</c:v>
                </c:pt>
                <c:pt idx="16">
                  <c:v>脾胃病科</c:v>
                </c:pt>
                <c:pt idx="17">
                  <c:v>儿科</c:v>
                </c:pt>
                <c:pt idx="18">
                  <c:v>肝胆外科</c:v>
                </c:pt>
                <c:pt idx="19">
                  <c:v>神经内科</c:v>
                </c:pt>
                <c:pt idx="20">
                  <c:v>东区肾病科</c:v>
                </c:pt>
                <c:pt idx="21">
                  <c:v>身心医学科</c:v>
                </c:pt>
                <c:pt idx="22">
                  <c:v>东区重症医学科</c:v>
                </c:pt>
                <c:pt idx="23">
                  <c:v>心病一科</c:v>
                </c:pt>
                <c:pt idx="24">
                  <c:v>微创骨科</c:v>
                </c:pt>
                <c:pt idx="25">
                  <c:v>美容皮肤科</c:v>
                </c:pt>
                <c:pt idx="26">
                  <c:v>乳腺甲状腺外科</c:v>
                </c:pt>
                <c:pt idx="27">
                  <c:v>耳鼻喉科</c:v>
                </c:pt>
                <c:pt idx="28">
                  <c:v>重症医学科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妇科</c:v>
                </c:pt>
                <c:pt idx="32">
                  <c:v>康复科</c:v>
                </c:pt>
                <c:pt idx="33">
                  <c:v>周围血管科</c:v>
                </c:pt>
                <c:pt idx="34">
                  <c:v>神经外科</c:v>
                </c:pt>
                <c:pt idx="35">
                  <c:v>内分泌科</c:v>
                </c:pt>
                <c:pt idx="36">
                  <c:v>医院</c:v>
                </c:pt>
                <c:pt idx="37">
                  <c:v>胸外科</c:v>
                </c:pt>
                <c:pt idx="38">
                  <c:v>肾脏内科</c:v>
                </c:pt>
                <c:pt idx="39">
                  <c:v>消化内科</c:v>
                </c:pt>
                <c:pt idx="40">
                  <c:v>针灸科</c:v>
                </c:pt>
                <c:pt idx="41">
                  <c:v>血液科</c:v>
                </c:pt>
                <c:pt idx="42">
                  <c:v>老年医学科</c:v>
                </c:pt>
                <c:pt idx="43">
                  <c:v>肛肠科</c:v>
                </c:pt>
                <c:pt idx="44">
                  <c:v>皮肤科</c:v>
                </c:pt>
                <c:pt idx="45">
                  <c:v>运动损伤骨科</c:v>
                </c:pt>
                <c:pt idx="46">
                  <c:v>推拿科</c:v>
                </c:pt>
                <c:pt idx="47">
                  <c:v>关节骨科</c:v>
                </c:pt>
                <c:pt idx="48">
                  <c:v>骨科</c:v>
                </c:pt>
                <c:pt idx="49">
                  <c:v>产科</c:v>
                </c:pt>
                <c:pt idx="50">
                  <c:v>肿瘤内科</c:v>
                </c:pt>
                <c:pt idx="51">
                  <c:v>心血管内科</c:v>
                </c:pt>
                <c:pt idx="52">
                  <c:v>西区重症医学科</c:v>
                </c:pt>
                <c:pt idx="53">
                  <c:v>泌尿外科</c:v>
                </c:pt>
                <c:pt idx="54">
                  <c:v>口腔科</c:v>
                </c:pt>
                <c:pt idx="55">
                  <c:v>综合内科</c:v>
                </c:pt>
                <c:pt idx="56">
                  <c:v>心病三科</c:v>
                </c:pt>
                <c:pt idx="57">
                  <c:v>风湿病科</c:v>
                </c:pt>
                <c:pt idx="58">
                  <c:v>心病二科</c:v>
                </c:pt>
                <c:pt idx="59">
                  <c:v>男科</c:v>
                </c:pt>
                <c:pt idx="60">
                  <c:v>妇二科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99.61606358431986</c:v>
                </c:pt>
                <c:pt idx="2">
                  <c:v>98.04268088825746</c:v>
                </c:pt>
                <c:pt idx="3">
                  <c:v>97.97104864902765</c:v>
                </c:pt>
                <c:pt idx="4">
                  <c:v>97.66519593084448</c:v>
                </c:pt>
                <c:pt idx="5">
                  <c:v>96.45085333423636</c:v>
                </c:pt>
                <c:pt idx="6">
                  <c:v>93.8782682011048</c:v>
                </c:pt>
                <c:pt idx="7">
                  <c:v>91.91317649093844</c:v>
                </c:pt>
                <c:pt idx="8">
                  <c:v>89.66648620686553</c:v>
                </c:pt>
                <c:pt idx="9">
                  <c:v>89.29815366349943</c:v>
                </c:pt>
                <c:pt idx="10">
                  <c:v>88.06663826220988</c:v>
                </c:pt>
                <c:pt idx="11">
                  <c:v>87.73819484747587</c:v>
                </c:pt>
                <c:pt idx="12">
                  <c:v>87.20530133019773</c:v>
                </c:pt>
                <c:pt idx="13">
                  <c:v>85.00004268629183</c:v>
                </c:pt>
                <c:pt idx="14">
                  <c:v>81.4208783999698</c:v>
                </c:pt>
                <c:pt idx="15">
                  <c:v>79.96471254575093</c:v>
                </c:pt>
                <c:pt idx="16">
                  <c:v>79.83740919131714</c:v>
                </c:pt>
                <c:pt idx="17">
                  <c:v>79.35701288125523</c:v>
                </c:pt>
                <c:pt idx="18">
                  <c:v>79.09843576738209</c:v>
                </c:pt>
                <c:pt idx="19">
                  <c:v>71.6686243995088</c:v>
                </c:pt>
                <c:pt idx="20">
                  <c:v>71.10710438902402</c:v>
                </c:pt>
                <c:pt idx="21">
                  <c:v>68.6160203262945</c:v>
                </c:pt>
                <c:pt idx="22">
                  <c:v>68.45847135875648</c:v>
                </c:pt>
                <c:pt idx="23">
                  <c:v>65.83987593243262</c:v>
                </c:pt>
                <c:pt idx="24">
                  <c:v>64.01936532907612</c:v>
                </c:pt>
                <c:pt idx="25">
                  <c:v>62.75783432552994</c:v>
                </c:pt>
                <c:pt idx="26">
                  <c:v>60.8006618786885</c:v>
                </c:pt>
                <c:pt idx="27">
                  <c:v>60.72040867320363</c:v>
                </c:pt>
                <c:pt idx="28">
                  <c:v>60.23917012324303</c:v>
                </c:pt>
                <c:pt idx="29">
                  <c:v>58.545986758173036</c:v>
                </c:pt>
                <c:pt idx="30">
                  <c:v>58.130494254729925</c:v>
                </c:pt>
                <c:pt idx="31">
                  <c:v>57.847665030340785</c:v>
                </c:pt>
                <c:pt idx="32">
                  <c:v>55.26009366937312</c:v>
                </c:pt>
                <c:pt idx="33">
                  <c:v>54.389435067501786</c:v>
                </c:pt>
                <c:pt idx="34">
                  <c:v>53.998435379147196</c:v>
                </c:pt>
                <c:pt idx="35">
                  <c:v>53.94871242551503</c:v>
                </c:pt>
                <c:pt idx="36">
                  <c:v>52.68671053835573</c:v>
                </c:pt>
                <c:pt idx="37">
                  <c:v>50.15266454309392</c:v>
                </c:pt>
                <c:pt idx="38">
                  <c:v>47.26346614260256</c:v>
                </c:pt>
                <c:pt idx="39">
                  <c:v>46.275546416463854</c:v>
                </c:pt>
                <c:pt idx="40">
                  <c:v>45.735491058276494</c:v>
                </c:pt>
                <c:pt idx="41">
                  <c:v>42.98134634755097</c:v>
                </c:pt>
                <c:pt idx="42">
                  <c:v>41.989871299271776</c:v>
                </c:pt>
                <c:pt idx="43">
                  <c:v>41.771279153346185</c:v>
                </c:pt>
                <c:pt idx="44">
                  <c:v>41.304194556783465</c:v>
                </c:pt>
                <c:pt idx="45">
                  <c:v>41.300508746496696</c:v>
                </c:pt>
                <c:pt idx="46">
                  <c:v>37.57088483965932</c:v>
                </c:pt>
                <c:pt idx="47">
                  <c:v>35.0054827131382</c:v>
                </c:pt>
                <c:pt idx="48">
                  <c:v>34.419756118221365</c:v>
                </c:pt>
                <c:pt idx="49">
                  <c:v>25.9947414258564</c:v>
                </c:pt>
                <c:pt idx="50">
                  <c:v>24.02431484908788</c:v>
                </c:pt>
                <c:pt idx="51">
                  <c:v>22.442868292601194</c:v>
                </c:pt>
                <c:pt idx="52">
                  <c:v>22.235483419100305</c:v>
                </c:pt>
                <c:pt idx="53">
                  <c:v>16.91435539257481</c:v>
                </c:pt>
                <c:pt idx="54">
                  <c:v>11.352886602666013</c:v>
                </c:pt>
                <c:pt idx="55">
                  <c:v>10.661387804047571</c:v>
                </c:pt>
                <c:pt idx="56">
                  <c:v>9.270500668667566</c:v>
                </c:pt>
                <c:pt idx="57">
                  <c:v>8.13628589278132</c:v>
                </c:pt>
                <c:pt idx="58">
                  <c:v>7.227652670336776</c:v>
                </c:pt>
                <c:pt idx="59">
                  <c:v>4.97363895430796</c:v>
                </c:pt>
                <c:pt idx="60">
                  <c:v>2.974027353071537</c:v>
                </c:pt>
                <c:pt idx="61">
                  <c:v>2.4549988002361487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普通外科</c:v>
                </c:pt>
                <c:pt idx="2">
                  <c:v>神经内科</c:v>
                </c:pt>
                <c:pt idx="3">
                  <c:v>产科</c:v>
                </c:pt>
                <c:pt idx="4">
                  <c:v>运动损伤骨科</c:v>
                </c:pt>
                <c:pt idx="5">
                  <c:v>耳鼻喉科</c:v>
                </c:pt>
                <c:pt idx="6">
                  <c:v>显微骨科</c:v>
                </c:pt>
                <c:pt idx="7">
                  <c:v>脾胃病科</c:v>
                </c:pt>
                <c:pt idx="8">
                  <c:v>妇科</c:v>
                </c:pt>
                <c:pt idx="9">
                  <c:v>西区重症医学科</c:v>
                </c:pt>
                <c:pt idx="10">
                  <c:v>医院</c:v>
                </c:pt>
                <c:pt idx="11">
                  <c:v>风湿病科</c:v>
                </c:pt>
                <c:pt idx="12">
                  <c:v>肝胆外科</c:v>
                </c:pt>
                <c:pt idx="13">
                  <c:v>妇二科</c:v>
                </c:pt>
                <c:pt idx="14">
                  <c:v>肾脏内科</c:v>
                </c:pt>
                <c:pt idx="15">
                  <c:v>关节骨科</c:v>
                </c:pt>
                <c:pt idx="16">
                  <c:v>血液科</c:v>
                </c:pt>
                <c:pt idx="17">
                  <c:v>脾胃科消化科合并</c:v>
                </c:pt>
                <c:pt idx="18">
                  <c:v>老年医学科</c:v>
                </c:pt>
                <c:pt idx="19">
                  <c:v>综合内科</c:v>
                </c:pt>
                <c:pt idx="20">
                  <c:v>小儿骨科</c:v>
                </c:pt>
                <c:pt idx="21">
                  <c:v>美容皮肤科</c:v>
                </c:pt>
                <c:pt idx="22">
                  <c:v>消化内科</c:v>
                </c:pt>
                <c:pt idx="23">
                  <c:v>东区肾病科</c:v>
                </c:pt>
                <c:pt idx="24">
                  <c:v>心病一科</c:v>
                </c:pt>
                <c:pt idx="25">
                  <c:v>呼吸内科</c:v>
                </c:pt>
                <c:pt idx="26">
                  <c:v>重症医学科</c:v>
                </c:pt>
                <c:pt idx="27">
                  <c:v>妇科妇二科合并</c:v>
                </c:pt>
                <c:pt idx="28">
                  <c:v>神经外科</c:v>
                </c:pt>
                <c:pt idx="29">
                  <c:v>针灸科</c:v>
                </c:pt>
                <c:pt idx="30">
                  <c:v>推拿科</c:v>
                </c:pt>
                <c:pt idx="31">
                  <c:v>口腔科</c:v>
                </c:pt>
                <c:pt idx="32">
                  <c:v>康复科</c:v>
                </c:pt>
                <c:pt idx="33">
                  <c:v>男科</c:v>
                </c:pt>
                <c:pt idx="34">
                  <c:v>中医经典科</c:v>
                </c:pt>
                <c:pt idx="35">
                  <c:v>肿瘤内科</c:v>
                </c:pt>
                <c:pt idx="36">
                  <c:v>胸外科</c:v>
                </c:pt>
                <c:pt idx="37">
                  <c:v>皮肤科</c:v>
                </c:pt>
                <c:pt idx="38">
                  <c:v>脊柱骨科</c:v>
                </c:pt>
                <c:pt idx="39">
                  <c:v>脑病一科</c:v>
                </c:pt>
                <c:pt idx="40">
                  <c:v>骨科</c:v>
                </c:pt>
                <c:pt idx="41">
                  <c:v>周围血管科</c:v>
                </c:pt>
                <c:pt idx="42">
                  <c:v>泌尿外科</c:v>
                </c:pt>
                <c:pt idx="43">
                  <c:v>心病二科</c:v>
                </c:pt>
                <c:pt idx="44">
                  <c:v>肝病科</c:v>
                </c:pt>
                <c:pt idx="45">
                  <c:v>儿科</c:v>
                </c:pt>
                <c:pt idx="46">
                  <c:v>脑病三科</c:v>
                </c:pt>
                <c:pt idx="47">
                  <c:v>中医外治中心</c:v>
                </c:pt>
                <c:pt idx="48">
                  <c:v>肾病科</c:v>
                </c:pt>
                <c:pt idx="49">
                  <c:v>脑病二科</c:v>
                </c:pt>
                <c:pt idx="50">
                  <c:v>治未病中心</c:v>
                </c:pt>
                <c:pt idx="51">
                  <c:v>心病四科</c:v>
                </c:pt>
                <c:pt idx="52">
                  <c:v>微创骨科</c:v>
                </c:pt>
                <c:pt idx="53">
                  <c:v>东区重症医学科</c:v>
                </c:pt>
                <c:pt idx="54">
                  <c:v>小儿推拿科</c:v>
                </c:pt>
                <c:pt idx="55">
                  <c:v>乳腺甲状腺外科</c:v>
                </c:pt>
                <c:pt idx="56">
                  <c:v>心病三科</c:v>
                </c:pt>
                <c:pt idx="57">
                  <c:v>肛肠科</c:v>
                </c:pt>
                <c:pt idx="58">
                  <c:v>心血管内科</c:v>
                </c:pt>
                <c:pt idx="59">
                  <c:v>眼科</c:v>
                </c:pt>
                <c:pt idx="60">
                  <c:v>身心医学科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99.17653368511169</c:v>
                </c:pt>
                <c:pt idx="2">
                  <c:v>98.8019609874003</c:v>
                </c:pt>
                <c:pt idx="3">
                  <c:v>95.29966674964673</c:v>
                </c:pt>
                <c:pt idx="4">
                  <c:v>94.4078597959149</c:v>
                </c:pt>
                <c:pt idx="5">
                  <c:v>91.2852405189084</c:v>
                </c:pt>
                <c:pt idx="6">
                  <c:v>90.64221636538146</c:v>
                </c:pt>
                <c:pt idx="7">
                  <c:v>90.19143441204925</c:v>
                </c:pt>
                <c:pt idx="8">
                  <c:v>90.12243457551476</c:v>
                </c:pt>
                <c:pt idx="9">
                  <c:v>88.51199489223023</c:v>
                </c:pt>
                <c:pt idx="10">
                  <c:v>87.5497950436185</c:v>
                </c:pt>
                <c:pt idx="11">
                  <c:v>83.96814038974374</c:v>
                </c:pt>
                <c:pt idx="12">
                  <c:v>83.0896696448488</c:v>
                </c:pt>
                <c:pt idx="13">
                  <c:v>81.8275436175138</c:v>
                </c:pt>
                <c:pt idx="14">
                  <c:v>79.6656569825018</c:v>
                </c:pt>
                <c:pt idx="15">
                  <c:v>77.46372814926323</c:v>
                </c:pt>
                <c:pt idx="16">
                  <c:v>77.18481883551573</c:v>
                </c:pt>
                <c:pt idx="17">
                  <c:v>72.3838714591864</c:v>
                </c:pt>
                <c:pt idx="18">
                  <c:v>71.10164630488659</c:v>
                </c:pt>
                <c:pt idx="19">
                  <c:v>69.2166480563456</c:v>
                </c:pt>
                <c:pt idx="20">
                  <c:v>69.042663733308</c:v>
                </c:pt>
                <c:pt idx="21">
                  <c:v>66.42903095245262</c:v>
                </c:pt>
                <c:pt idx="22">
                  <c:v>63.825097419267095</c:v>
                </c:pt>
                <c:pt idx="23">
                  <c:v>62.55360971053329</c:v>
                </c:pt>
                <c:pt idx="24">
                  <c:v>58.57059337086521</c:v>
                </c:pt>
                <c:pt idx="25">
                  <c:v>57.76515276127084</c:v>
                </c:pt>
                <c:pt idx="26">
                  <c:v>50.260076335217335</c:v>
                </c:pt>
                <c:pt idx="27">
                  <c:v>48.46486488833499</c:v>
                </c:pt>
                <c:pt idx="28">
                  <c:v>48.2627431229334</c:v>
                </c:pt>
                <c:pt idx="29">
                  <c:v>47.86063546574009</c:v>
                </c:pt>
                <c:pt idx="30">
                  <c:v>45.635558613030085</c:v>
                </c:pt>
                <c:pt idx="31">
                  <c:v>41.57037831867678</c:v>
                </c:pt>
                <c:pt idx="32">
                  <c:v>40.46029236405227</c:v>
                </c:pt>
                <c:pt idx="33">
                  <c:v>40.25393970019543</c:v>
                </c:pt>
                <c:pt idx="34">
                  <c:v>39.908833048470356</c:v>
                </c:pt>
                <c:pt idx="35">
                  <c:v>39.48030580525067</c:v>
                </c:pt>
                <c:pt idx="36">
                  <c:v>37.4783301916304</c:v>
                </c:pt>
                <c:pt idx="37">
                  <c:v>37.38045980746841</c:v>
                </c:pt>
                <c:pt idx="38">
                  <c:v>34.69859875268348</c:v>
                </c:pt>
                <c:pt idx="39">
                  <c:v>33.49029759329766</c:v>
                </c:pt>
                <c:pt idx="40">
                  <c:v>32.856666405230314</c:v>
                </c:pt>
                <c:pt idx="41">
                  <c:v>30.34101504881111</c:v>
                </c:pt>
                <c:pt idx="42">
                  <c:v>30.26601605596177</c:v>
                </c:pt>
                <c:pt idx="43">
                  <c:v>28.969941428178807</c:v>
                </c:pt>
                <c:pt idx="44">
                  <c:v>28.76760580133879</c:v>
                </c:pt>
                <c:pt idx="45">
                  <c:v>28.385804065348367</c:v>
                </c:pt>
                <c:pt idx="46">
                  <c:v>27.431945638311436</c:v>
                </c:pt>
                <c:pt idx="47">
                  <c:v>26.898963390748737</c:v>
                </c:pt>
                <c:pt idx="48">
                  <c:v>26.335803447546027</c:v>
                </c:pt>
                <c:pt idx="49">
                  <c:v>20.586676428465147</c:v>
                </c:pt>
                <c:pt idx="50">
                  <c:v>18.679621153013606</c:v>
                </c:pt>
                <c:pt idx="51">
                  <c:v>18.194047774530606</c:v>
                </c:pt>
                <c:pt idx="52">
                  <c:v>18.090674309382656</c:v>
                </c:pt>
                <c:pt idx="53">
                  <c:v>17.028068311688752</c:v>
                </c:pt>
                <c:pt idx="54">
                  <c:v>15.039685803238303</c:v>
                </c:pt>
                <c:pt idx="55">
                  <c:v>14.381620376053885</c:v>
                </c:pt>
                <c:pt idx="56">
                  <c:v>13.901026938447572</c:v>
                </c:pt>
                <c:pt idx="57">
                  <c:v>11.07965148855681</c:v>
                </c:pt>
                <c:pt idx="58">
                  <c:v>9.940034036572392</c:v>
                </c:pt>
                <c:pt idx="59">
                  <c:v>8.841059424468906</c:v>
                </c:pt>
                <c:pt idx="60">
                  <c:v>8.16999685912528</c:v>
                </c:pt>
                <c:pt idx="61">
                  <c:v>4.95692565678463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心血管内科</c:v>
                </c:pt>
                <c:pt idx="2">
                  <c:v>心病二科</c:v>
                </c:pt>
                <c:pt idx="3">
                  <c:v>脑病一科</c:v>
                </c:pt>
                <c:pt idx="4">
                  <c:v>普通外科</c:v>
                </c:pt>
                <c:pt idx="5">
                  <c:v>东区重症医学科</c:v>
                </c:pt>
                <c:pt idx="6">
                  <c:v>重症医学科</c:v>
                </c:pt>
                <c:pt idx="7">
                  <c:v>内分泌科</c:v>
                </c:pt>
                <c:pt idx="8">
                  <c:v>老年医学科</c:v>
                </c:pt>
                <c:pt idx="9">
                  <c:v>心病四科</c:v>
                </c:pt>
                <c:pt idx="10">
                  <c:v>妇科妇二科合并</c:v>
                </c:pt>
                <c:pt idx="11">
                  <c:v>肿瘤内科</c:v>
                </c:pt>
                <c:pt idx="12">
                  <c:v>肝胆外科</c:v>
                </c:pt>
                <c:pt idx="13">
                  <c:v>肛肠科</c:v>
                </c:pt>
                <c:pt idx="14">
                  <c:v>乳腺甲状腺外科</c:v>
                </c:pt>
                <c:pt idx="15">
                  <c:v>脾胃科消化科合并</c:v>
                </c:pt>
                <c:pt idx="16">
                  <c:v>针灸科</c:v>
                </c:pt>
                <c:pt idx="17">
                  <c:v>眼科</c:v>
                </c:pt>
                <c:pt idx="18">
                  <c:v>风湿病科</c:v>
                </c:pt>
                <c:pt idx="19">
                  <c:v>妇科</c:v>
                </c:pt>
                <c:pt idx="20">
                  <c:v>医院</c:v>
                </c:pt>
                <c:pt idx="21">
                  <c:v>康复科</c:v>
                </c:pt>
                <c:pt idx="22">
                  <c:v>创伤骨科</c:v>
                </c:pt>
                <c:pt idx="23">
                  <c:v>皮肤科</c:v>
                </c:pt>
                <c:pt idx="24">
                  <c:v>微创骨科</c:v>
                </c:pt>
                <c:pt idx="25">
                  <c:v>小儿骨科</c:v>
                </c:pt>
                <c:pt idx="26">
                  <c:v>心病三科</c:v>
                </c:pt>
                <c:pt idx="27">
                  <c:v>脊柱骨科</c:v>
                </c:pt>
                <c:pt idx="28">
                  <c:v>胸外科</c:v>
                </c:pt>
                <c:pt idx="29">
                  <c:v>中医经典科</c:v>
                </c:pt>
                <c:pt idx="30">
                  <c:v>消化内科</c:v>
                </c:pt>
                <c:pt idx="31">
                  <c:v>妇二科</c:v>
                </c:pt>
                <c:pt idx="32">
                  <c:v>骨科</c:v>
                </c:pt>
                <c:pt idx="33">
                  <c:v>中医外治中心</c:v>
                </c:pt>
                <c:pt idx="34">
                  <c:v>显微骨科</c:v>
                </c:pt>
                <c:pt idx="35">
                  <c:v>综合内科</c:v>
                </c:pt>
                <c:pt idx="36">
                  <c:v>儿科</c:v>
                </c:pt>
                <c:pt idx="37">
                  <c:v>肝病科</c:v>
                </c:pt>
                <c:pt idx="38">
                  <c:v>运动损伤骨科</c:v>
                </c:pt>
                <c:pt idx="39">
                  <c:v>肾病科</c:v>
                </c:pt>
                <c:pt idx="40">
                  <c:v>美容皮肤科</c:v>
                </c:pt>
                <c:pt idx="41">
                  <c:v>呼吸内科</c:v>
                </c:pt>
                <c:pt idx="42">
                  <c:v>男科</c:v>
                </c:pt>
                <c:pt idx="43">
                  <c:v>血液科</c:v>
                </c:pt>
                <c:pt idx="44">
                  <c:v>口腔科</c:v>
                </c:pt>
                <c:pt idx="45">
                  <c:v>神经外科</c:v>
                </c:pt>
                <c:pt idx="46">
                  <c:v>推拿科</c:v>
                </c:pt>
                <c:pt idx="47">
                  <c:v>脾胃病科</c:v>
                </c:pt>
                <c:pt idx="48">
                  <c:v>脑病三科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东区肾病科</c:v>
                </c:pt>
                <c:pt idx="52">
                  <c:v>脑病二科</c:v>
                </c:pt>
                <c:pt idx="53">
                  <c:v>产科</c:v>
                </c:pt>
                <c:pt idx="54">
                  <c:v>周围血管科</c:v>
                </c:pt>
                <c:pt idx="55">
                  <c:v>耳鼻喉科</c:v>
                </c:pt>
                <c:pt idx="56">
                  <c:v>治未病中心</c:v>
                </c:pt>
                <c:pt idx="57">
                  <c:v>身心医学科</c:v>
                </c:pt>
                <c:pt idx="58">
                  <c:v>关节骨科</c:v>
                </c:pt>
                <c:pt idx="59">
                  <c:v>神经内科</c:v>
                </c:pt>
                <c:pt idx="60">
                  <c:v>泌尿外科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99.62997139562528</c:v>
                </c:pt>
                <c:pt idx="2">
                  <c:v>98.97296491719744</c:v>
                </c:pt>
                <c:pt idx="3">
                  <c:v>97.81023841194309</c:v>
                </c:pt>
                <c:pt idx="4">
                  <c:v>97.39851181715655</c:v>
                </c:pt>
                <c:pt idx="5">
                  <c:v>96.43003110421866</c:v>
                </c:pt>
                <c:pt idx="6">
                  <c:v>96.38267428299474</c:v>
                </c:pt>
                <c:pt idx="7">
                  <c:v>95.95960646108547</c:v>
                </c:pt>
                <c:pt idx="8">
                  <c:v>94.22380347768389</c:v>
                </c:pt>
                <c:pt idx="9">
                  <c:v>94.21606342711138</c:v>
                </c:pt>
                <c:pt idx="10">
                  <c:v>93.80572086044327</c:v>
                </c:pt>
                <c:pt idx="11">
                  <c:v>91.59924136165237</c:v>
                </c:pt>
                <c:pt idx="12">
                  <c:v>89.46311685779737</c:v>
                </c:pt>
                <c:pt idx="13">
                  <c:v>89.09714452729106</c:v>
                </c:pt>
                <c:pt idx="14">
                  <c:v>87.17960362538055</c:v>
                </c:pt>
                <c:pt idx="15">
                  <c:v>85.44629332324763</c:v>
                </c:pt>
                <c:pt idx="16">
                  <c:v>80.96515932413246</c:v>
                </c:pt>
                <c:pt idx="17">
                  <c:v>78.81631827562687</c:v>
                </c:pt>
                <c:pt idx="18">
                  <c:v>77.26509685622766</c:v>
                </c:pt>
                <c:pt idx="19">
                  <c:v>75.19816714362192</c:v>
                </c:pt>
                <c:pt idx="20">
                  <c:v>74.4617300273499</c:v>
                </c:pt>
                <c:pt idx="21">
                  <c:v>72.65343528549978</c:v>
                </c:pt>
                <c:pt idx="22">
                  <c:v>71.23691850949895</c:v>
                </c:pt>
                <c:pt idx="23">
                  <c:v>70.41570135251669</c:v>
                </c:pt>
                <c:pt idx="24">
                  <c:v>70.30037654845836</c:v>
                </c:pt>
                <c:pt idx="25">
                  <c:v>69.84752827989564</c:v>
                </c:pt>
                <c:pt idx="26">
                  <c:v>69.175674362703</c:v>
                </c:pt>
                <c:pt idx="27">
                  <c:v>66.9565886516223</c:v>
                </c:pt>
                <c:pt idx="28">
                  <c:v>65.42228327221126</c:v>
                </c:pt>
                <c:pt idx="29">
                  <c:v>63.299989486716235</c:v>
                </c:pt>
                <c:pt idx="30">
                  <c:v>62.11129270514573</c:v>
                </c:pt>
                <c:pt idx="31">
                  <c:v>57.408440426250394</c:v>
                </c:pt>
                <c:pt idx="32">
                  <c:v>57.140998716855556</c:v>
                </c:pt>
                <c:pt idx="33">
                  <c:v>55.10179759995024</c:v>
                </c:pt>
                <c:pt idx="34">
                  <c:v>54.05952395507393</c:v>
                </c:pt>
                <c:pt idx="35">
                  <c:v>52.90660876713262</c:v>
                </c:pt>
                <c:pt idx="36">
                  <c:v>51.037678627440805</c:v>
                </c:pt>
                <c:pt idx="37">
                  <c:v>49.601476243616524</c:v>
                </c:pt>
                <c:pt idx="38">
                  <c:v>46.436767653378496</c:v>
                </c:pt>
                <c:pt idx="39">
                  <c:v>45.201756828255654</c:v>
                </c:pt>
                <c:pt idx="40">
                  <c:v>38.75740936190877</c:v>
                </c:pt>
                <c:pt idx="41">
                  <c:v>38.54046900782929</c:v>
                </c:pt>
                <c:pt idx="42">
                  <c:v>38.04078785411194</c:v>
                </c:pt>
                <c:pt idx="43">
                  <c:v>36.99435967461296</c:v>
                </c:pt>
                <c:pt idx="44">
                  <c:v>35.32380840940815</c:v>
                </c:pt>
                <c:pt idx="45">
                  <c:v>33.25398862873403</c:v>
                </c:pt>
                <c:pt idx="46">
                  <c:v>26.860262901846095</c:v>
                </c:pt>
                <c:pt idx="47">
                  <c:v>26.495568749573366</c:v>
                </c:pt>
                <c:pt idx="48">
                  <c:v>24.95344233959925</c:v>
                </c:pt>
                <c:pt idx="49">
                  <c:v>23.61880565833009</c:v>
                </c:pt>
                <c:pt idx="50">
                  <c:v>22.940893079942487</c:v>
                </c:pt>
                <c:pt idx="51">
                  <c:v>22.250068965003692</c:v>
                </c:pt>
                <c:pt idx="52">
                  <c:v>19.191350115777144</c:v>
                </c:pt>
                <c:pt idx="53">
                  <c:v>17.73866863913554</c:v>
                </c:pt>
                <c:pt idx="54">
                  <c:v>14.617917787639323</c:v>
                </c:pt>
                <c:pt idx="55">
                  <c:v>13.410131210727045</c:v>
                </c:pt>
                <c:pt idx="56">
                  <c:v>11.744585357994097</c:v>
                </c:pt>
                <c:pt idx="57">
                  <c:v>11.286762648683824</c:v>
                </c:pt>
                <c:pt idx="58">
                  <c:v>10.82331372609969</c:v>
                </c:pt>
                <c:pt idx="59">
                  <c:v>9.374188126959735</c:v>
                </c:pt>
                <c:pt idx="60">
                  <c:v>4.794147901847004</c:v>
                </c:pt>
                <c:pt idx="61">
                  <c:v>3.9092208699958246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妇二科</c:v>
                </c:pt>
                <c:pt idx="2">
                  <c:v>西区重症医学科</c:v>
                </c:pt>
                <c:pt idx="3">
                  <c:v>微创骨科</c:v>
                </c:pt>
                <c:pt idx="4">
                  <c:v>小儿推拿科</c:v>
                </c:pt>
                <c:pt idx="5">
                  <c:v>脑病三科</c:v>
                </c:pt>
                <c:pt idx="6">
                  <c:v>呼吸内科</c:v>
                </c:pt>
                <c:pt idx="7">
                  <c:v>口腔科</c:v>
                </c:pt>
                <c:pt idx="8">
                  <c:v>心病二科</c:v>
                </c:pt>
                <c:pt idx="9">
                  <c:v>推拿科</c:v>
                </c:pt>
                <c:pt idx="10">
                  <c:v>创伤骨科</c:v>
                </c:pt>
                <c:pt idx="11">
                  <c:v>泌尿外科</c:v>
                </c:pt>
                <c:pt idx="12">
                  <c:v>康复科</c:v>
                </c:pt>
                <c:pt idx="13">
                  <c:v>肝病科</c:v>
                </c:pt>
                <c:pt idx="14">
                  <c:v>脊柱骨科</c:v>
                </c:pt>
                <c:pt idx="15">
                  <c:v>肿瘤内科</c:v>
                </c:pt>
                <c:pt idx="16">
                  <c:v>治未病中心</c:v>
                </c:pt>
                <c:pt idx="17">
                  <c:v>乳腺甲状腺外科</c:v>
                </c:pt>
                <c:pt idx="18">
                  <c:v>肛肠科</c:v>
                </c:pt>
                <c:pt idx="19">
                  <c:v>消化内科</c:v>
                </c:pt>
                <c:pt idx="20">
                  <c:v>心病三科</c:v>
                </c:pt>
                <c:pt idx="21">
                  <c:v>中医外治中心</c:v>
                </c:pt>
                <c:pt idx="22">
                  <c:v>关节骨科</c:v>
                </c:pt>
                <c:pt idx="23">
                  <c:v>胸外科</c:v>
                </c:pt>
                <c:pt idx="24">
                  <c:v>血液科</c:v>
                </c:pt>
                <c:pt idx="25">
                  <c:v>脾胃病科</c:v>
                </c:pt>
                <c:pt idx="26">
                  <c:v>心病四科</c:v>
                </c:pt>
                <c:pt idx="27">
                  <c:v>内分泌科</c:v>
                </c:pt>
                <c:pt idx="28">
                  <c:v>神经外科</c:v>
                </c:pt>
                <c:pt idx="29">
                  <c:v>神经内科</c:v>
                </c:pt>
                <c:pt idx="30">
                  <c:v>肾脏内科</c:v>
                </c:pt>
                <c:pt idx="31">
                  <c:v>男科</c:v>
                </c:pt>
                <c:pt idx="32">
                  <c:v>脾胃科消化科合并</c:v>
                </c:pt>
                <c:pt idx="33">
                  <c:v>综合内科</c:v>
                </c:pt>
                <c:pt idx="34">
                  <c:v>医院</c:v>
                </c:pt>
                <c:pt idx="35">
                  <c:v>肝胆外科</c:v>
                </c:pt>
                <c:pt idx="36">
                  <c:v>耳鼻喉科</c:v>
                </c:pt>
                <c:pt idx="37">
                  <c:v>心病一科</c:v>
                </c:pt>
                <c:pt idx="38">
                  <c:v>妇科妇二科合并</c:v>
                </c:pt>
                <c:pt idx="39">
                  <c:v>周围血管科</c:v>
                </c:pt>
                <c:pt idx="40">
                  <c:v>肾病科</c:v>
                </c:pt>
                <c:pt idx="41">
                  <c:v>风湿病科</c:v>
                </c:pt>
                <c:pt idx="42">
                  <c:v>心血管内科</c:v>
                </c:pt>
                <c:pt idx="43">
                  <c:v>中医经典科</c:v>
                </c:pt>
                <c:pt idx="44">
                  <c:v>小儿骨科</c:v>
                </c:pt>
                <c:pt idx="45">
                  <c:v>儿科</c:v>
                </c:pt>
                <c:pt idx="46">
                  <c:v>妇科</c:v>
                </c:pt>
                <c:pt idx="47">
                  <c:v>针灸科</c:v>
                </c:pt>
                <c:pt idx="48">
                  <c:v>产科</c:v>
                </c:pt>
                <c:pt idx="49">
                  <c:v>老年医学科</c:v>
                </c:pt>
                <c:pt idx="50">
                  <c:v>皮肤科</c:v>
                </c:pt>
                <c:pt idx="51">
                  <c:v>身心医学科</c:v>
                </c:pt>
                <c:pt idx="52">
                  <c:v>东区肾病科</c:v>
                </c:pt>
                <c:pt idx="53">
                  <c:v>脑病二科</c:v>
                </c:pt>
                <c:pt idx="54">
                  <c:v>显微骨科</c:v>
                </c:pt>
                <c:pt idx="55">
                  <c:v>眼科</c:v>
                </c:pt>
                <c:pt idx="56">
                  <c:v>东区重症医学科</c:v>
                </c:pt>
                <c:pt idx="57">
                  <c:v>重症医学科</c:v>
                </c:pt>
                <c:pt idx="58">
                  <c:v>骨科</c:v>
                </c:pt>
                <c:pt idx="59">
                  <c:v>普通外科</c:v>
                </c:pt>
                <c:pt idx="60">
                  <c:v>脑病一科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99.03581542896116</c:v>
                </c:pt>
                <c:pt idx="2">
                  <c:v>98.05064579563296</c:v>
                </c:pt>
                <c:pt idx="3">
                  <c:v>96.96466899555516</c:v>
                </c:pt>
                <c:pt idx="4">
                  <c:v>95.47445740374735</c:v>
                </c:pt>
                <c:pt idx="5">
                  <c:v>95.11725603182927</c:v>
                </c:pt>
                <c:pt idx="6">
                  <c:v>95.0534359287738</c:v>
                </c:pt>
                <c:pt idx="7">
                  <c:v>94.73067026037968</c:v>
                </c:pt>
                <c:pt idx="8">
                  <c:v>92.19687547718812</c:v>
                </c:pt>
                <c:pt idx="9">
                  <c:v>91.3565322018666</c:v>
                </c:pt>
                <c:pt idx="10">
                  <c:v>86.99840551235967</c:v>
                </c:pt>
                <c:pt idx="11">
                  <c:v>83.80094423579749</c:v>
                </c:pt>
                <c:pt idx="12">
                  <c:v>79.78161949612362</c:v>
                </c:pt>
                <c:pt idx="13">
                  <c:v>77.33029941715394</c:v>
                </c:pt>
                <c:pt idx="14">
                  <c:v>73.00290688751241</c:v>
                </c:pt>
                <c:pt idx="15">
                  <c:v>69.61276296884753</c:v>
                </c:pt>
                <c:pt idx="16">
                  <c:v>67.92982236224718</c:v>
                </c:pt>
                <c:pt idx="17">
                  <c:v>63.49988811734367</c:v>
                </c:pt>
                <c:pt idx="18">
                  <c:v>62.53708281625265</c:v>
                </c:pt>
                <c:pt idx="19">
                  <c:v>60.19531238889307</c:v>
                </c:pt>
                <c:pt idx="20">
                  <c:v>59.9581075295817</c:v>
                </c:pt>
                <c:pt idx="21">
                  <c:v>58.695897800927774</c:v>
                </c:pt>
                <c:pt idx="22">
                  <c:v>57.9741090162481</c:v>
                </c:pt>
                <c:pt idx="23">
                  <c:v>57.92800685361958</c:v>
                </c:pt>
                <c:pt idx="24">
                  <c:v>56.85824566096488</c:v>
                </c:pt>
                <c:pt idx="25">
                  <c:v>56.57976618863356</c:v>
                </c:pt>
                <c:pt idx="26">
                  <c:v>55.04120356120927</c:v>
                </c:pt>
                <c:pt idx="27">
                  <c:v>54.09580180377338</c:v>
                </c:pt>
                <c:pt idx="28">
                  <c:v>53.686696000957674</c:v>
                </c:pt>
                <c:pt idx="29">
                  <c:v>53.529414280727806</c:v>
                </c:pt>
                <c:pt idx="30">
                  <c:v>52.32705667203838</c:v>
                </c:pt>
                <c:pt idx="31">
                  <c:v>48.848420093914136</c:v>
                </c:pt>
                <c:pt idx="32">
                  <c:v>46.08155369086511</c:v>
                </c:pt>
                <c:pt idx="33">
                  <c:v>42.31130656359742</c:v>
                </c:pt>
                <c:pt idx="34">
                  <c:v>40.96618340541417</c:v>
                </c:pt>
                <c:pt idx="35">
                  <c:v>38.49316307003808</c:v>
                </c:pt>
                <c:pt idx="36">
                  <c:v>37.24826461195466</c:v>
                </c:pt>
                <c:pt idx="37">
                  <c:v>34.04037553014539</c:v>
                </c:pt>
                <c:pt idx="38">
                  <c:v>31.651978986332228</c:v>
                </c:pt>
                <c:pt idx="39">
                  <c:v>31.37496682477136</c:v>
                </c:pt>
                <c:pt idx="40">
                  <c:v>29.729554066758947</c:v>
                </c:pt>
                <c:pt idx="41">
                  <c:v>28.548553471801462</c:v>
                </c:pt>
                <c:pt idx="42">
                  <c:v>27.89754738692849</c:v>
                </c:pt>
                <c:pt idx="43">
                  <c:v>26.939539886803132</c:v>
                </c:pt>
                <c:pt idx="44">
                  <c:v>25.867060872631107</c:v>
                </c:pt>
                <c:pt idx="45">
                  <c:v>24.383211954202427</c:v>
                </c:pt>
                <c:pt idx="46">
                  <c:v>23.289517701719877</c:v>
                </c:pt>
                <c:pt idx="47">
                  <c:v>20.381004702932085</c:v>
                </c:pt>
                <c:pt idx="48">
                  <c:v>17.776290534477656</c:v>
                </c:pt>
                <c:pt idx="49">
                  <c:v>17.76842257383372</c:v>
                </c:pt>
                <c:pt idx="50">
                  <c:v>16.626184824256452</c:v>
                </c:pt>
                <c:pt idx="51">
                  <c:v>15.913327411257162</c:v>
                </c:pt>
                <c:pt idx="52">
                  <c:v>15.039311667637994</c:v>
                </c:pt>
                <c:pt idx="53">
                  <c:v>14.596564312623542</c:v>
                </c:pt>
                <c:pt idx="54">
                  <c:v>13.28407669279879</c:v>
                </c:pt>
                <c:pt idx="55">
                  <c:v>12.059823019101435</c:v>
                </c:pt>
                <c:pt idx="56">
                  <c:v>11.851057212931178</c:v>
                </c:pt>
                <c:pt idx="57">
                  <c:v>11.295998042310263</c:v>
                </c:pt>
                <c:pt idx="58">
                  <c:v>9.071561334917496</c:v>
                </c:pt>
                <c:pt idx="59">
                  <c:v>8.148720798124815</c:v>
                </c:pt>
                <c:pt idx="60">
                  <c:v>6.533249072574089</c:v>
                </c:pt>
                <c:pt idx="61">
                  <c:v>5.154595110478803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肝病科</c:v>
                </c:pt>
                <c:pt idx="2">
                  <c:v>美容皮肤科</c:v>
                </c:pt>
                <c:pt idx="3">
                  <c:v>风湿病科</c:v>
                </c:pt>
                <c:pt idx="4">
                  <c:v>心病一科</c:v>
                </c:pt>
                <c:pt idx="5">
                  <c:v>妇科</c:v>
                </c:pt>
                <c:pt idx="6">
                  <c:v>肝胆外科</c:v>
                </c:pt>
                <c:pt idx="7">
                  <c:v>治未病中心</c:v>
                </c:pt>
                <c:pt idx="8">
                  <c:v>运动损伤骨科</c:v>
                </c:pt>
                <c:pt idx="9">
                  <c:v>中医经典科</c:v>
                </c:pt>
                <c:pt idx="10">
                  <c:v>肾脏内科</c:v>
                </c:pt>
                <c:pt idx="11">
                  <c:v>神经内科</c:v>
                </c:pt>
                <c:pt idx="12">
                  <c:v>男科</c:v>
                </c:pt>
                <c:pt idx="13">
                  <c:v>乳腺甲状腺外科</c:v>
                </c:pt>
                <c:pt idx="14">
                  <c:v>脾胃科消化科合并</c:v>
                </c:pt>
                <c:pt idx="15">
                  <c:v>推拿科</c:v>
                </c:pt>
                <c:pt idx="16">
                  <c:v>周围血管科</c:v>
                </c:pt>
                <c:pt idx="17">
                  <c:v>口腔科</c:v>
                </c:pt>
                <c:pt idx="18">
                  <c:v>小儿骨科</c:v>
                </c:pt>
                <c:pt idx="19">
                  <c:v>儿科</c:v>
                </c:pt>
                <c:pt idx="20">
                  <c:v>东区肾病科</c:v>
                </c:pt>
                <c:pt idx="21">
                  <c:v>泌尿外科</c:v>
                </c:pt>
                <c:pt idx="22">
                  <c:v>针灸科</c:v>
                </c:pt>
                <c:pt idx="23">
                  <c:v>消化内科</c:v>
                </c:pt>
                <c:pt idx="24">
                  <c:v>微创骨科</c:v>
                </c:pt>
                <c:pt idx="25">
                  <c:v>产科</c:v>
                </c:pt>
                <c:pt idx="26">
                  <c:v>内分泌科</c:v>
                </c:pt>
                <c:pt idx="27">
                  <c:v>显微骨科</c:v>
                </c:pt>
                <c:pt idx="28">
                  <c:v>脑病一科</c:v>
                </c:pt>
                <c:pt idx="29">
                  <c:v>心病二科</c:v>
                </c:pt>
                <c:pt idx="30">
                  <c:v>关节骨科</c:v>
                </c:pt>
                <c:pt idx="31">
                  <c:v>心病四科</c:v>
                </c:pt>
                <c:pt idx="32">
                  <c:v>身心医学科</c:v>
                </c:pt>
                <c:pt idx="33">
                  <c:v>肛肠科</c:v>
                </c:pt>
                <c:pt idx="34">
                  <c:v>老年医学科</c:v>
                </c:pt>
                <c:pt idx="35">
                  <c:v>创伤骨科</c:v>
                </c:pt>
                <c:pt idx="36">
                  <c:v>肾病科</c:v>
                </c:pt>
                <c:pt idx="37">
                  <c:v>骨科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呼吸内科</c:v>
                </c:pt>
                <c:pt idx="41">
                  <c:v>妇科妇二科合并</c:v>
                </c:pt>
                <c:pt idx="42">
                  <c:v>神经外科</c:v>
                </c:pt>
                <c:pt idx="43">
                  <c:v>眼科</c:v>
                </c:pt>
                <c:pt idx="44">
                  <c:v>心血管内科</c:v>
                </c:pt>
                <c:pt idx="45">
                  <c:v>肿瘤内科</c:v>
                </c:pt>
                <c:pt idx="46">
                  <c:v>耳鼻喉科</c:v>
                </c:pt>
                <c:pt idx="47">
                  <c:v>重症医学科</c:v>
                </c:pt>
                <c:pt idx="48">
                  <c:v>中医外治中心</c:v>
                </c:pt>
                <c:pt idx="49">
                  <c:v>胸外科</c:v>
                </c:pt>
                <c:pt idx="50">
                  <c:v>脊柱骨科</c:v>
                </c:pt>
                <c:pt idx="51">
                  <c:v>医院</c:v>
                </c:pt>
                <c:pt idx="52">
                  <c:v>脾胃病科</c:v>
                </c:pt>
                <c:pt idx="53">
                  <c:v>脑病二科</c:v>
                </c:pt>
                <c:pt idx="54">
                  <c:v>小儿推拿科</c:v>
                </c:pt>
                <c:pt idx="55">
                  <c:v>西区重症医学科</c:v>
                </c:pt>
                <c:pt idx="56">
                  <c:v>东区重症医学科</c:v>
                </c:pt>
                <c:pt idx="57">
                  <c:v>心病三科</c:v>
                </c:pt>
                <c:pt idx="58">
                  <c:v>普通外科</c:v>
                </c:pt>
                <c:pt idx="59">
                  <c:v>皮肤科</c:v>
                </c:pt>
                <c:pt idx="60">
                  <c:v>血液科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95.65566352541772</c:v>
                </c:pt>
                <c:pt idx="2">
                  <c:v>95.1568246580165</c:v>
                </c:pt>
                <c:pt idx="3">
                  <c:v>94.96283217896038</c:v>
                </c:pt>
                <c:pt idx="4">
                  <c:v>93.08417477329766</c:v>
                </c:pt>
                <c:pt idx="5">
                  <c:v>92.25903089157671</c:v>
                </c:pt>
                <c:pt idx="6">
                  <c:v>91.92052281998942</c:v>
                </c:pt>
                <c:pt idx="7">
                  <c:v>91.74938561668814</c:v>
                </c:pt>
                <c:pt idx="8">
                  <c:v>88.61264229111725</c:v>
                </c:pt>
                <c:pt idx="9">
                  <c:v>87.90948067735494</c:v>
                </c:pt>
                <c:pt idx="10">
                  <c:v>86.1063064644917</c:v>
                </c:pt>
                <c:pt idx="11">
                  <c:v>83.07752102826248</c:v>
                </c:pt>
                <c:pt idx="12">
                  <c:v>81.83159197301205</c:v>
                </c:pt>
                <c:pt idx="13">
                  <c:v>81.50588901211589</c:v>
                </c:pt>
                <c:pt idx="14">
                  <c:v>80.86455994908569</c:v>
                </c:pt>
                <c:pt idx="15">
                  <c:v>80.8317420458646</c:v>
                </c:pt>
                <c:pt idx="16">
                  <c:v>80.16200529666088</c:v>
                </c:pt>
                <c:pt idx="17">
                  <c:v>78.67633930446023</c:v>
                </c:pt>
                <c:pt idx="18">
                  <c:v>78.5347063096535</c:v>
                </c:pt>
                <c:pt idx="19">
                  <c:v>73.61737440899914</c:v>
                </c:pt>
                <c:pt idx="20">
                  <c:v>72.04298046337865</c:v>
                </c:pt>
                <c:pt idx="21">
                  <c:v>70.86373796452683</c:v>
                </c:pt>
                <c:pt idx="22">
                  <c:v>65.69549698822279</c:v>
                </c:pt>
                <c:pt idx="23">
                  <c:v>65.51947934123228</c:v>
                </c:pt>
                <c:pt idx="24">
                  <c:v>62.07551765910933</c:v>
                </c:pt>
                <c:pt idx="25">
                  <c:v>60.04412286302764</c:v>
                </c:pt>
                <c:pt idx="26">
                  <c:v>59.47582725565227</c:v>
                </c:pt>
                <c:pt idx="27">
                  <c:v>58.187729981432675</c:v>
                </c:pt>
                <c:pt idx="28">
                  <c:v>52.87730738347303</c:v>
                </c:pt>
                <c:pt idx="29">
                  <c:v>52.803469481558714</c:v>
                </c:pt>
                <c:pt idx="30">
                  <c:v>52.02521530828585</c:v>
                </c:pt>
                <c:pt idx="31">
                  <c:v>48.673587958805996</c:v>
                </c:pt>
                <c:pt idx="32">
                  <c:v>47.71989780553953</c:v>
                </c:pt>
                <c:pt idx="33">
                  <c:v>46.19127932468983</c:v>
                </c:pt>
                <c:pt idx="34">
                  <c:v>45.416580961879845</c:v>
                </c:pt>
                <c:pt idx="35">
                  <c:v>44.01665114986921</c:v>
                </c:pt>
                <c:pt idx="36">
                  <c:v>43.80468360404258</c:v>
                </c:pt>
                <c:pt idx="37">
                  <c:v>43.359818604075684</c:v>
                </c:pt>
                <c:pt idx="38">
                  <c:v>42.92029728724261</c:v>
                </c:pt>
                <c:pt idx="39">
                  <c:v>42.69054723863278</c:v>
                </c:pt>
                <c:pt idx="40">
                  <c:v>42.14986444147053</c:v>
                </c:pt>
                <c:pt idx="41">
                  <c:v>36.38884500784595</c:v>
                </c:pt>
                <c:pt idx="42">
                  <c:v>32.748845143380635</c:v>
                </c:pt>
                <c:pt idx="43">
                  <c:v>30.257981008875102</c:v>
                </c:pt>
                <c:pt idx="44">
                  <c:v>29.709371383906547</c:v>
                </c:pt>
                <c:pt idx="45">
                  <c:v>29.21905596453634</c:v>
                </c:pt>
                <c:pt idx="46">
                  <c:v>28.522232288415122</c:v>
                </c:pt>
                <c:pt idx="47">
                  <c:v>26.09690576148896</c:v>
                </c:pt>
                <c:pt idx="48">
                  <c:v>25.644361419992368</c:v>
                </c:pt>
                <c:pt idx="49">
                  <c:v>25.284591506293243</c:v>
                </c:pt>
                <c:pt idx="50">
                  <c:v>19.92116180317886</c:v>
                </c:pt>
                <c:pt idx="51">
                  <c:v>18.97679601296143</c:v>
                </c:pt>
                <c:pt idx="52">
                  <c:v>18.212456333443097</c:v>
                </c:pt>
                <c:pt idx="53">
                  <c:v>14.951009309007736</c:v>
                </c:pt>
                <c:pt idx="54">
                  <c:v>13.887433996708161</c:v>
                </c:pt>
                <c:pt idx="55">
                  <c:v>10.435752183285565</c:v>
                </c:pt>
                <c:pt idx="56">
                  <c:v>4.792420525087619</c:v>
                </c:pt>
                <c:pt idx="57">
                  <c:v>4.067318298688311</c:v>
                </c:pt>
                <c:pt idx="58">
                  <c:v>3.80470938012338</c:v>
                </c:pt>
                <c:pt idx="59">
                  <c:v>2.726059429990272</c:v>
                </c:pt>
                <c:pt idx="60">
                  <c:v>1.397837786247761</c:v>
                </c:pt>
                <c:pt idx="61">
                  <c:v>0.000542000640090017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65.99838301953872</c:v>
                </c:pt>
                <c:pt idx="1">
                  <c:v>61.121669492236144</c:v>
                </c:pt>
                <c:pt idx="2">
                  <c:v>59.087765169078686</c:v>
                </c:pt>
                <c:pt idx="3">
                  <c:v>58.66533441480014</c:v>
                </c:pt>
                <c:pt idx="4">
                  <c:v>58.16865669310423</c:v>
                </c:pt>
                <c:pt idx="5">
                  <c:v>58.143214780251654</c:v>
                </c:pt>
                <c:pt idx="6">
                  <c:v>56.71850384549827</c:v>
                </c:pt>
                <c:pt idx="7">
                  <c:v>54.92994107261996</c:v>
                </c:pt>
                <c:pt idx="8">
                  <c:v>54.030554833882526</c:v>
                </c:pt>
                <c:pt idx="9">
                  <c:v>53.83607955595682</c:v>
                </c:pt>
                <c:pt idx="10">
                  <c:v>53.20622034091733</c:v>
                </c:pt>
                <c:pt idx="11">
                  <c:v>52.89645037695409</c:v>
                </c:pt>
                <c:pt idx="12">
                  <c:v>52.83782485869435</c:v>
                </c:pt>
                <c:pt idx="13">
                  <c:v>52.813485580094294</c:v>
                </c:pt>
                <c:pt idx="14">
                  <c:v>52.67576318249433</c:v>
                </c:pt>
                <c:pt idx="15">
                  <c:v>51.752753345147454</c:v>
                </c:pt>
                <c:pt idx="16">
                  <c:v>51.36300682062474</c:v>
                </c:pt>
                <c:pt idx="17">
                  <c:v>50.69617257556357</c:v>
                </c:pt>
                <c:pt idx="18">
                  <c:v>50.258066592410174</c:v>
                </c:pt>
                <c:pt idx="19">
                  <c:v>50.11219038708567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47.907464573955664</c:v>
                </c:pt>
                <c:pt idx="1">
                  <c:v>52.612366362378495</c:v>
                </c:pt>
                <c:pt idx="2">
                  <c:v>51.49021707403967</c:v>
                </c:pt>
                <c:pt idx="3">
                  <c:v>50.80331691984206</c:v>
                </c:pt>
                <c:pt idx="4">
                  <c:v>45.6512890874216</c:v>
                </c:pt>
                <c:pt idx="5">
                  <c:v>51.500660308630266</c:v>
                </c:pt>
                <c:pt idx="6">
                  <c:v>59.366861298035595</c:v>
                </c:pt>
                <c:pt idx="7">
                  <c:v>58.7263887840355</c:v>
                </c:pt>
                <c:pt idx="8">
                  <c:v>48.01808718177067</c:v>
                </c:pt>
                <c:pt idx="9">
                  <c:v>53.64203321586137</c:v>
                </c:pt>
                <c:pt idx="10">
                  <c:v>44.92358015635023</c:v>
                </c:pt>
                <c:pt idx="11">
                  <c:v>62.16696332074464</c:v>
                </c:pt>
                <c:pt idx="12">
                  <c:v>61.18600884629828</c:v>
                </c:pt>
                <c:pt idx="13">
                  <c:v>63.193868596329985</c:v>
                </c:pt>
                <c:pt idx="14">
                  <c:v>50.00762539098539</c:v>
                </c:pt>
                <c:pt idx="15">
                  <c:v>51.822576313080894</c:v>
                </c:pt>
                <c:pt idx="16">
                  <c:v>57.41419453482108</c:v>
                </c:pt>
                <c:pt idx="17">
                  <c:v>52.901173473896215</c:v>
                </c:pt>
                <c:pt idx="18">
                  <c:v>53.480432106180885</c:v>
                </c:pt>
                <c:pt idx="19">
                  <c:v>45.71805336766295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心病一科</c:v>
                </c:pt>
                <c:pt idx="2">
                  <c:v>东区肾病科</c:v>
                </c:pt>
                <c:pt idx="3">
                  <c:v>男科</c:v>
                </c:pt>
                <c:pt idx="4">
                  <c:v>心病二科</c:v>
                </c:pt>
                <c:pt idx="5">
                  <c:v>运动损伤骨科</c:v>
                </c:pt>
                <c:pt idx="6">
                  <c:v>妇科</c:v>
                </c:pt>
                <c:pt idx="7">
                  <c:v>创伤骨科</c:v>
                </c:pt>
                <c:pt idx="8">
                  <c:v>呼吸内科</c:v>
                </c:pt>
                <c:pt idx="9">
                  <c:v>内分泌科</c:v>
                </c:pt>
                <c:pt idx="10">
                  <c:v>西区重症医学科</c:v>
                </c:pt>
                <c:pt idx="11">
                  <c:v>普通外科</c:v>
                </c:pt>
                <c:pt idx="12">
                  <c:v>身心医学科</c:v>
                </c:pt>
                <c:pt idx="13">
                  <c:v>综合内科</c:v>
                </c:pt>
                <c:pt idx="14">
                  <c:v>针灸科</c:v>
                </c:pt>
                <c:pt idx="15">
                  <c:v>脾胃科消化科合并</c:v>
                </c:pt>
                <c:pt idx="16">
                  <c:v>血液科</c:v>
                </c:pt>
                <c:pt idx="17">
                  <c:v>消化内科</c:v>
                </c:pt>
                <c:pt idx="18">
                  <c:v>推拿科</c:v>
                </c:pt>
                <c:pt idx="19">
                  <c:v>重症医学科</c:v>
                </c:pt>
                <c:pt idx="20">
                  <c:v>肝病科</c:v>
                </c:pt>
                <c:pt idx="21">
                  <c:v>肾脏内科</c:v>
                </c:pt>
                <c:pt idx="22">
                  <c:v>脑病一科</c:v>
                </c:pt>
                <c:pt idx="23">
                  <c:v>皮肤科</c:v>
                </c:pt>
                <c:pt idx="24">
                  <c:v>中医经典科</c:v>
                </c:pt>
                <c:pt idx="25">
                  <c:v>小儿推拿科</c:v>
                </c:pt>
                <c:pt idx="26">
                  <c:v>耳鼻喉科</c:v>
                </c:pt>
                <c:pt idx="27">
                  <c:v>脑病二科</c:v>
                </c:pt>
                <c:pt idx="28">
                  <c:v>美容皮肤科</c:v>
                </c:pt>
                <c:pt idx="29">
                  <c:v>老年医学科</c:v>
                </c:pt>
                <c:pt idx="30">
                  <c:v>微创骨科</c:v>
                </c:pt>
                <c:pt idx="31">
                  <c:v>儿科</c:v>
                </c:pt>
                <c:pt idx="32">
                  <c:v>显微骨科</c:v>
                </c:pt>
                <c:pt idx="33">
                  <c:v>周围血管科</c:v>
                </c:pt>
                <c:pt idx="34">
                  <c:v>泌尿外科</c:v>
                </c:pt>
                <c:pt idx="35">
                  <c:v>骨科</c:v>
                </c:pt>
                <c:pt idx="36">
                  <c:v>中医外治中心</c:v>
                </c:pt>
                <c:pt idx="37">
                  <c:v>心病三科</c:v>
                </c:pt>
                <c:pt idx="38">
                  <c:v>妇二科</c:v>
                </c:pt>
                <c:pt idx="39">
                  <c:v>肾病科</c:v>
                </c:pt>
                <c:pt idx="40">
                  <c:v>康复科</c:v>
                </c:pt>
                <c:pt idx="41">
                  <c:v>肝胆外科</c:v>
                </c:pt>
                <c:pt idx="42">
                  <c:v>关节骨科</c:v>
                </c:pt>
                <c:pt idx="43">
                  <c:v>妇科妇二科合并</c:v>
                </c:pt>
                <c:pt idx="44">
                  <c:v>口腔科</c:v>
                </c:pt>
                <c:pt idx="45">
                  <c:v>脑病三科</c:v>
                </c:pt>
                <c:pt idx="46">
                  <c:v>东区重症医学科</c:v>
                </c:pt>
                <c:pt idx="47">
                  <c:v>胸外科</c:v>
                </c:pt>
                <c:pt idx="48">
                  <c:v>治未病中心</c:v>
                </c:pt>
                <c:pt idx="49">
                  <c:v>心病四科</c:v>
                </c:pt>
                <c:pt idx="50">
                  <c:v>医院</c:v>
                </c:pt>
                <c:pt idx="51">
                  <c:v>神经外科</c:v>
                </c:pt>
                <c:pt idx="52">
                  <c:v>眼科</c:v>
                </c:pt>
                <c:pt idx="53">
                  <c:v>肛肠科</c:v>
                </c:pt>
                <c:pt idx="54">
                  <c:v>乳腺甲状腺外科</c:v>
                </c:pt>
                <c:pt idx="55">
                  <c:v>风湿病科</c:v>
                </c:pt>
                <c:pt idx="56">
                  <c:v>脾胃病科</c:v>
                </c:pt>
                <c:pt idx="57">
                  <c:v>脊柱骨科</c:v>
                </c:pt>
                <c:pt idx="58">
                  <c:v>肿瘤内科</c:v>
                </c:pt>
                <c:pt idx="59">
                  <c:v>小儿骨科</c:v>
                </c:pt>
                <c:pt idx="60">
                  <c:v>神经内科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98.4404704701662</c:v>
                </c:pt>
                <c:pt idx="2">
                  <c:v>98.40434242937287</c:v>
                </c:pt>
                <c:pt idx="3">
                  <c:v>96.5666310846978</c:v>
                </c:pt>
                <c:pt idx="4">
                  <c:v>92.39424399451502</c:v>
                </c:pt>
                <c:pt idx="5">
                  <c:v>92.31787283878096</c:v>
                </c:pt>
                <c:pt idx="6">
                  <c:v>87.82566491277241</c:v>
                </c:pt>
                <c:pt idx="7">
                  <c:v>87.69271694606832</c:v>
                </c:pt>
                <c:pt idx="8">
                  <c:v>86.3960177907525</c:v>
                </c:pt>
                <c:pt idx="9">
                  <c:v>84.78838865058538</c:v>
                </c:pt>
                <c:pt idx="10">
                  <c:v>81.9309523050155</c:v>
                </c:pt>
                <c:pt idx="11">
                  <c:v>81.58740791874446</c:v>
                </c:pt>
                <c:pt idx="12">
                  <c:v>80.27711334733735</c:v>
                </c:pt>
                <c:pt idx="13">
                  <c:v>75.67768765765872</c:v>
                </c:pt>
                <c:pt idx="14">
                  <c:v>75.57545456323892</c:v>
                </c:pt>
                <c:pt idx="15">
                  <c:v>69.70577054844959</c:v>
                </c:pt>
                <c:pt idx="16">
                  <c:v>67.9255147698834</c:v>
                </c:pt>
                <c:pt idx="17">
                  <c:v>67.46307784308367</c:v>
                </c:pt>
                <c:pt idx="18">
                  <c:v>67.00820128203209</c:v>
                </c:pt>
                <c:pt idx="19">
                  <c:v>65.03291711853656</c:v>
                </c:pt>
                <c:pt idx="20">
                  <c:v>64.4869440881435</c:v>
                </c:pt>
                <c:pt idx="21">
                  <c:v>62.27419476757751</c:v>
                </c:pt>
                <c:pt idx="22">
                  <c:v>61.80945403380335</c:v>
                </c:pt>
                <c:pt idx="23">
                  <c:v>55.799697124036555</c:v>
                </c:pt>
                <c:pt idx="24">
                  <c:v>55.70826147911568</c:v>
                </c:pt>
                <c:pt idx="25">
                  <c:v>55.308417083746704</c:v>
                </c:pt>
                <c:pt idx="26">
                  <c:v>54.10062391230125</c:v>
                </c:pt>
                <c:pt idx="27">
                  <c:v>53.369366073393934</c:v>
                </c:pt>
                <c:pt idx="28">
                  <c:v>51.39871902653317</c:v>
                </c:pt>
                <c:pt idx="29">
                  <c:v>49.0889713629212</c:v>
                </c:pt>
                <c:pt idx="30">
                  <c:v>47.553658558720855</c:v>
                </c:pt>
                <c:pt idx="31">
                  <c:v>46.089791818223986</c:v>
                </c:pt>
                <c:pt idx="32">
                  <c:v>46.08618362985436</c:v>
                </c:pt>
                <c:pt idx="33">
                  <c:v>43.96491203091108</c:v>
                </c:pt>
                <c:pt idx="34">
                  <c:v>43.935744150546064</c:v>
                </c:pt>
                <c:pt idx="35">
                  <c:v>41.06621440110709</c:v>
                </c:pt>
                <c:pt idx="36">
                  <c:v>40.421684982505724</c:v>
                </c:pt>
                <c:pt idx="37">
                  <c:v>39.86862659482813</c:v>
                </c:pt>
                <c:pt idx="38">
                  <c:v>39.10794016317479</c:v>
                </c:pt>
                <c:pt idx="39">
                  <c:v>36.780043433062794</c:v>
                </c:pt>
                <c:pt idx="40">
                  <c:v>34.370323897715544</c:v>
                </c:pt>
                <c:pt idx="41">
                  <c:v>32.43063936017931</c:v>
                </c:pt>
                <c:pt idx="42">
                  <c:v>29.810487170633003</c:v>
                </c:pt>
                <c:pt idx="43">
                  <c:v>29.016278456183553</c:v>
                </c:pt>
                <c:pt idx="44">
                  <c:v>24.73203572403471</c:v>
                </c:pt>
                <c:pt idx="45">
                  <c:v>19.16844672294613</c:v>
                </c:pt>
                <c:pt idx="46">
                  <c:v>18.581816257005947</c:v>
                </c:pt>
                <c:pt idx="47">
                  <c:v>16.633950123438353</c:v>
                </c:pt>
                <c:pt idx="48">
                  <c:v>15.359421323611834</c:v>
                </c:pt>
                <c:pt idx="49">
                  <c:v>13.88679800919193</c:v>
                </c:pt>
                <c:pt idx="50">
                  <c:v>12.285411433765294</c:v>
                </c:pt>
                <c:pt idx="51">
                  <c:v>11.585084347743612</c:v>
                </c:pt>
                <c:pt idx="52">
                  <c:v>10.834786093257714</c:v>
                </c:pt>
                <c:pt idx="53">
                  <c:v>10.537267519514536</c:v>
                </c:pt>
                <c:pt idx="54">
                  <c:v>9.262005718452885</c:v>
                </c:pt>
                <c:pt idx="55">
                  <c:v>5.429122072418113</c:v>
                </c:pt>
                <c:pt idx="56">
                  <c:v>4.1605304691395135</c:v>
                </c:pt>
                <c:pt idx="57">
                  <c:v>3.7215504793269507</c:v>
                </c:pt>
                <c:pt idx="58">
                  <c:v>2.7020844916940066</c:v>
                </c:pt>
                <c:pt idx="59">
                  <c:v>0.9615087385021281</c:v>
                </c:pt>
                <c:pt idx="60">
                  <c:v>0.15488944475480196</c:v>
                </c:pt>
                <c:pt idx="61">
                  <c:v>0.07935759065908193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针灸科</c:v>
                </c:pt>
                <c:pt idx="2">
                  <c:v>耳鼻喉科</c:v>
                </c:pt>
                <c:pt idx="3">
                  <c:v>肛肠科</c:v>
                </c:pt>
                <c:pt idx="4">
                  <c:v>中医外治中心</c:v>
                </c:pt>
                <c:pt idx="5">
                  <c:v>妇科</c:v>
                </c:pt>
                <c:pt idx="6">
                  <c:v>肝胆外科</c:v>
                </c:pt>
                <c:pt idx="7">
                  <c:v>眼科</c:v>
                </c:pt>
                <c:pt idx="8">
                  <c:v>关节骨科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脑病二科</c:v>
                </c:pt>
                <c:pt idx="12">
                  <c:v>小儿骨科</c:v>
                </c:pt>
                <c:pt idx="13">
                  <c:v>产科</c:v>
                </c:pt>
                <c:pt idx="14">
                  <c:v>妇科妇二科合并</c:v>
                </c:pt>
                <c:pt idx="15">
                  <c:v>西区重症医学科</c:v>
                </c:pt>
                <c:pt idx="16">
                  <c:v>口腔科</c:v>
                </c:pt>
                <c:pt idx="17">
                  <c:v>心病三科</c:v>
                </c:pt>
                <c:pt idx="18">
                  <c:v>脊柱骨科</c:v>
                </c:pt>
                <c:pt idx="19">
                  <c:v>骨科</c:v>
                </c:pt>
                <c:pt idx="20">
                  <c:v>儿科</c:v>
                </c:pt>
                <c:pt idx="21">
                  <c:v>风湿病科</c:v>
                </c:pt>
                <c:pt idx="22">
                  <c:v>东区肾病科</c:v>
                </c:pt>
                <c:pt idx="23">
                  <c:v>血液科</c:v>
                </c:pt>
                <c:pt idx="24">
                  <c:v>肿瘤内科</c:v>
                </c:pt>
                <c:pt idx="25">
                  <c:v>重症医学科</c:v>
                </c:pt>
                <c:pt idx="26">
                  <c:v>美容皮肤科</c:v>
                </c:pt>
                <c:pt idx="27">
                  <c:v>内分泌科</c:v>
                </c:pt>
                <c:pt idx="28">
                  <c:v>肾病科</c:v>
                </c:pt>
                <c:pt idx="29">
                  <c:v>胸外科</c:v>
                </c:pt>
                <c:pt idx="30">
                  <c:v>中医经典科</c:v>
                </c:pt>
                <c:pt idx="31">
                  <c:v>神经外科</c:v>
                </c:pt>
                <c:pt idx="32">
                  <c:v>周围血管科</c:v>
                </c:pt>
                <c:pt idx="33">
                  <c:v>脑病一科</c:v>
                </c:pt>
                <c:pt idx="34">
                  <c:v>康复科</c:v>
                </c:pt>
                <c:pt idx="35">
                  <c:v>心血管内科</c:v>
                </c:pt>
                <c:pt idx="36">
                  <c:v>心病二科</c:v>
                </c:pt>
                <c:pt idx="37">
                  <c:v>妇二科</c:v>
                </c:pt>
                <c:pt idx="38">
                  <c:v>肝病科</c:v>
                </c:pt>
                <c:pt idx="39">
                  <c:v>推拿科</c:v>
                </c:pt>
                <c:pt idx="40">
                  <c:v>肾脏内科</c:v>
                </c:pt>
                <c:pt idx="41">
                  <c:v>微创骨科</c:v>
                </c:pt>
                <c:pt idx="42">
                  <c:v>显微骨科</c:v>
                </c:pt>
                <c:pt idx="43">
                  <c:v>小儿推拿科</c:v>
                </c:pt>
                <c:pt idx="44">
                  <c:v>普通外科</c:v>
                </c:pt>
                <c:pt idx="45">
                  <c:v>皮肤科</c:v>
                </c:pt>
                <c:pt idx="46">
                  <c:v>脑病三科</c:v>
                </c:pt>
                <c:pt idx="47">
                  <c:v>神经内科</c:v>
                </c:pt>
                <c:pt idx="48">
                  <c:v>东区重症医学科</c:v>
                </c:pt>
                <c:pt idx="49">
                  <c:v>泌尿外科</c:v>
                </c:pt>
                <c:pt idx="50">
                  <c:v>医院</c:v>
                </c:pt>
                <c:pt idx="51">
                  <c:v>治未病中心</c:v>
                </c:pt>
                <c:pt idx="52">
                  <c:v>运动损伤骨科</c:v>
                </c:pt>
                <c:pt idx="53">
                  <c:v>呼吸内科</c:v>
                </c:pt>
                <c:pt idx="54">
                  <c:v>心病一科</c:v>
                </c:pt>
                <c:pt idx="55">
                  <c:v>脾胃病科</c:v>
                </c:pt>
                <c:pt idx="56">
                  <c:v>老年医学科</c:v>
                </c:pt>
                <c:pt idx="57">
                  <c:v>消化内科</c:v>
                </c:pt>
                <c:pt idx="58">
                  <c:v>创伤骨科</c:v>
                </c:pt>
                <c:pt idx="59">
                  <c:v>脾胃科消化科合并</c:v>
                </c:pt>
                <c:pt idx="60">
                  <c:v>心病四科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18.473552116192213</c:v>
                </c:pt>
                <c:pt idx="2">
                  <c:v>1.3374721538589778</c:v>
                </c:pt>
                <c:pt idx="3">
                  <c:v>0.7841457846333852</c:v>
                </c:pt>
                <c:pt idx="4">
                  <c:v>0.602618511791115</c:v>
                </c:pt>
                <c:pt idx="5">
                  <c:v>0.5053397580016319</c:v>
                </c:pt>
                <c:pt idx="6">
                  <c:v>0.5052968375203896</c:v>
                </c:pt>
                <c:pt idx="7">
                  <c:v>0.39261892594771947</c:v>
                </c:pt>
                <c:pt idx="8">
                  <c:v>0.33259721245037005</c:v>
                </c:pt>
                <c:pt idx="9">
                  <c:v>0.3124194434328252</c:v>
                </c:pt>
                <c:pt idx="10">
                  <c:v>0.29387140798698336</c:v>
                </c:pt>
                <c:pt idx="11">
                  <c:v>0.25712404694227253</c:v>
                </c:pt>
                <c:pt idx="12">
                  <c:v>0.23652211208394353</c:v>
                </c:pt>
                <c:pt idx="13">
                  <c:v>0.2297264540046555</c:v>
                </c:pt>
                <c:pt idx="14">
                  <c:v>0.22146817697877344</c:v>
                </c:pt>
                <c:pt idx="15">
                  <c:v>0.2072112766149402</c:v>
                </c:pt>
                <c:pt idx="16">
                  <c:v>0.1893299373323313</c:v>
                </c:pt>
                <c:pt idx="17">
                  <c:v>0.18520342789440566</c:v>
                </c:pt>
                <c:pt idx="18">
                  <c:v>0.1456133113308102</c:v>
                </c:pt>
                <c:pt idx="19">
                  <c:v>0.1450406466080293</c:v>
                </c:pt>
                <c:pt idx="20">
                  <c:v>0.14338218301927472</c:v>
                </c:pt>
                <c:pt idx="21">
                  <c:v>0.13036382120925316</c:v>
                </c:pt>
                <c:pt idx="22">
                  <c:v>0.12180448538416082</c:v>
                </c:pt>
                <c:pt idx="23">
                  <c:v>0.12018478162168855</c:v>
                </c:pt>
                <c:pt idx="24">
                  <c:v>0.11911506833338288</c:v>
                </c:pt>
                <c:pt idx="25">
                  <c:v>0.10945542187312238</c:v>
                </c:pt>
                <c:pt idx="26">
                  <c:v>0.10899607065429283</c:v>
                </c:pt>
                <c:pt idx="27">
                  <c:v>0.10404366714446259</c:v>
                </c:pt>
                <c:pt idx="28">
                  <c:v>0.10320167800118643</c:v>
                </c:pt>
                <c:pt idx="29">
                  <c:v>0.10277539909487217</c:v>
                </c:pt>
                <c:pt idx="30">
                  <c:v>0.09829742607212519</c:v>
                </c:pt>
                <c:pt idx="31">
                  <c:v>0.09648122432630651</c:v>
                </c:pt>
                <c:pt idx="32">
                  <c:v>0.0949381359116747</c:v>
                </c:pt>
                <c:pt idx="33">
                  <c:v>0.08819672390106557</c:v>
                </c:pt>
                <c:pt idx="34">
                  <c:v>0.08760643010968881</c:v>
                </c:pt>
                <c:pt idx="35">
                  <c:v>0.08691513225134065</c:v>
                </c:pt>
                <c:pt idx="36">
                  <c:v>0.08589373782468208</c:v>
                </c:pt>
                <c:pt idx="37">
                  <c:v>0.08017739241261049</c:v>
                </c:pt>
                <c:pt idx="38">
                  <c:v>0.07998245059656446</c:v>
                </c:pt>
                <c:pt idx="39">
                  <c:v>0.079610724121503</c:v>
                </c:pt>
                <c:pt idx="40">
                  <c:v>0.078076279592661</c:v>
                </c:pt>
                <c:pt idx="41">
                  <c:v>0.0756265089681075</c:v>
                </c:pt>
                <c:pt idx="42">
                  <c:v>0.07423233425891212</c:v>
                </c:pt>
                <c:pt idx="43">
                  <c:v>0.0741734654613757</c:v>
                </c:pt>
                <c:pt idx="44">
                  <c:v>0.07215332498115397</c:v>
                </c:pt>
                <c:pt idx="45">
                  <c:v>0.07129389240817059</c:v>
                </c:pt>
                <c:pt idx="46">
                  <c:v>0.071156319131852</c:v>
                </c:pt>
                <c:pt idx="47">
                  <c:v>0.06895498043801536</c:v>
                </c:pt>
                <c:pt idx="48">
                  <c:v>0.06855008437228853</c:v>
                </c:pt>
                <c:pt idx="49">
                  <c:v>0.06318152587547889</c:v>
                </c:pt>
                <c:pt idx="50">
                  <c:v>0.059901051408507405</c:v>
                </c:pt>
                <c:pt idx="51">
                  <c:v>0.05861599300559513</c:v>
                </c:pt>
                <c:pt idx="52">
                  <c:v>0.05667649141085493</c:v>
                </c:pt>
                <c:pt idx="53">
                  <c:v>0.05649442088141182</c:v>
                </c:pt>
                <c:pt idx="54">
                  <c:v>0.05475177806765572</c:v>
                </c:pt>
                <c:pt idx="55">
                  <c:v>0.053740134211110624</c:v>
                </c:pt>
                <c:pt idx="56">
                  <c:v>0.05293493281156749</c:v>
                </c:pt>
                <c:pt idx="57">
                  <c:v>0.05180036594421353</c:v>
                </c:pt>
                <c:pt idx="58">
                  <c:v>0.048310681675769296</c:v>
                </c:pt>
                <c:pt idx="59">
                  <c:v>0.046768057160630476</c:v>
                </c:pt>
                <c:pt idx="60">
                  <c:v>0.04459176229860208</c:v>
                </c:pt>
                <c:pt idx="61">
                  <c:v>0.043858585806652695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脑病二科</c:v>
                </c:pt>
                <c:pt idx="2">
                  <c:v>老年医学科</c:v>
                </c:pt>
                <c:pt idx="3">
                  <c:v>肾病科</c:v>
                </c:pt>
                <c:pt idx="4">
                  <c:v>关节骨科</c:v>
                </c:pt>
                <c:pt idx="5">
                  <c:v>脾胃科消化科合并</c:v>
                </c:pt>
                <c:pt idx="6">
                  <c:v>脊柱骨科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治未病中心</c:v>
                </c:pt>
                <c:pt idx="11">
                  <c:v>运动损伤骨科</c:v>
                </c:pt>
                <c:pt idx="12">
                  <c:v>神经内科</c:v>
                </c:pt>
                <c:pt idx="13">
                  <c:v>妇科</c:v>
                </c:pt>
                <c:pt idx="14">
                  <c:v>中医外治中心</c:v>
                </c:pt>
                <c:pt idx="15">
                  <c:v>重症医学科</c:v>
                </c:pt>
                <c:pt idx="16">
                  <c:v>呼吸内科</c:v>
                </c:pt>
                <c:pt idx="17">
                  <c:v>综合内科</c:v>
                </c:pt>
                <c:pt idx="18">
                  <c:v>皮肤科</c:v>
                </c:pt>
                <c:pt idx="19">
                  <c:v>风湿病科</c:v>
                </c:pt>
                <c:pt idx="20">
                  <c:v>美容皮肤科</c:v>
                </c:pt>
                <c:pt idx="21">
                  <c:v>肝胆外科</c:v>
                </c:pt>
                <c:pt idx="22">
                  <c:v>东区肾病科</c:v>
                </c:pt>
                <c:pt idx="23">
                  <c:v>脑病三科</c:v>
                </c:pt>
                <c:pt idx="24">
                  <c:v>泌尿外科</c:v>
                </c:pt>
                <c:pt idx="25">
                  <c:v>脑病一科</c:v>
                </c:pt>
                <c:pt idx="26">
                  <c:v>西区重症医学科</c:v>
                </c:pt>
                <c:pt idx="27">
                  <c:v>推拿科</c:v>
                </c:pt>
                <c:pt idx="28">
                  <c:v>脾胃病科</c:v>
                </c:pt>
                <c:pt idx="29">
                  <c:v>骨科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肝病科</c:v>
                </c:pt>
                <c:pt idx="33">
                  <c:v>眼科</c:v>
                </c:pt>
                <c:pt idx="34">
                  <c:v>心血管内科</c:v>
                </c:pt>
                <c:pt idx="35">
                  <c:v>心病四科</c:v>
                </c:pt>
                <c:pt idx="36">
                  <c:v>心病三科</c:v>
                </c:pt>
                <c:pt idx="37">
                  <c:v>消化内科</c:v>
                </c:pt>
                <c:pt idx="38">
                  <c:v>血液科</c:v>
                </c:pt>
                <c:pt idx="39">
                  <c:v>显微骨科</c:v>
                </c:pt>
                <c:pt idx="40">
                  <c:v>中医经典科</c:v>
                </c:pt>
                <c:pt idx="41">
                  <c:v>周围血管科</c:v>
                </c:pt>
                <c:pt idx="42">
                  <c:v>肛肠科</c:v>
                </c:pt>
                <c:pt idx="43">
                  <c:v>神经外科</c:v>
                </c:pt>
                <c:pt idx="44">
                  <c:v>儿科</c:v>
                </c:pt>
                <c:pt idx="45">
                  <c:v>胸外科</c:v>
                </c:pt>
                <c:pt idx="46">
                  <c:v>肿瘤内科</c:v>
                </c:pt>
                <c:pt idx="47">
                  <c:v>男科</c:v>
                </c:pt>
                <c:pt idx="48">
                  <c:v>身心医学科</c:v>
                </c:pt>
                <c:pt idx="49">
                  <c:v>小儿骨科</c:v>
                </c:pt>
                <c:pt idx="50">
                  <c:v>妇科妇二科合并</c:v>
                </c:pt>
                <c:pt idx="51">
                  <c:v>内分泌科</c:v>
                </c:pt>
                <c:pt idx="52">
                  <c:v>创伤骨科</c:v>
                </c:pt>
                <c:pt idx="53">
                  <c:v>口腔科</c:v>
                </c:pt>
                <c:pt idx="54">
                  <c:v>针灸科</c:v>
                </c:pt>
                <c:pt idx="55">
                  <c:v>普通外科</c:v>
                </c:pt>
                <c:pt idx="56">
                  <c:v>东区重症医学科</c:v>
                </c:pt>
                <c:pt idx="57">
                  <c:v>小儿推拿科</c:v>
                </c:pt>
                <c:pt idx="58">
                  <c:v>产科</c:v>
                </c:pt>
                <c:pt idx="59">
                  <c:v>乳腺甲状腺外科</c:v>
                </c:pt>
                <c:pt idx="60">
                  <c:v>医院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99.74627679844761</c:v>
                </c:pt>
                <c:pt idx="2">
                  <c:v>99.55374364239016</c:v>
                </c:pt>
                <c:pt idx="3">
                  <c:v>99.12069730677874</c:v>
                </c:pt>
                <c:pt idx="4">
                  <c:v>95.6119012809461</c:v>
                </c:pt>
                <c:pt idx="5">
                  <c:v>94.79416637299603</c:v>
                </c:pt>
                <c:pt idx="6">
                  <c:v>94.61630752394869</c:v>
                </c:pt>
                <c:pt idx="7">
                  <c:v>93.80695756125252</c:v>
                </c:pt>
                <c:pt idx="8">
                  <c:v>92.64804643891014</c:v>
                </c:pt>
                <c:pt idx="9">
                  <c:v>91.59011845180422</c:v>
                </c:pt>
                <c:pt idx="10">
                  <c:v>91.03976089167908</c:v>
                </c:pt>
                <c:pt idx="11">
                  <c:v>89.33323612207559</c:v>
                </c:pt>
                <c:pt idx="12">
                  <c:v>87.66762425907659</c:v>
                </c:pt>
                <c:pt idx="13">
                  <c:v>85.79810765991294</c:v>
                </c:pt>
                <c:pt idx="14">
                  <c:v>81.45402365223381</c:v>
                </c:pt>
                <c:pt idx="15">
                  <c:v>79.9591595444161</c:v>
                </c:pt>
                <c:pt idx="16">
                  <c:v>77.49468580715114</c:v>
                </c:pt>
                <c:pt idx="17">
                  <c:v>76.81097701711036</c:v>
                </c:pt>
                <c:pt idx="18">
                  <c:v>76.29690183746911</c:v>
                </c:pt>
                <c:pt idx="19">
                  <c:v>76.16002949693632</c:v>
                </c:pt>
                <c:pt idx="20">
                  <c:v>75.98720421836241</c:v>
                </c:pt>
                <c:pt idx="21">
                  <c:v>72.93113401684441</c:v>
                </c:pt>
                <c:pt idx="22">
                  <c:v>71.53500368053702</c:v>
                </c:pt>
                <c:pt idx="23">
                  <c:v>71.25661237077321</c:v>
                </c:pt>
                <c:pt idx="24">
                  <c:v>69.37661880670659</c:v>
                </c:pt>
                <c:pt idx="25">
                  <c:v>68.07917004630818</c:v>
                </c:pt>
                <c:pt idx="26">
                  <c:v>68.06298093951806</c:v>
                </c:pt>
                <c:pt idx="27">
                  <c:v>60.34383223519423</c:v>
                </c:pt>
                <c:pt idx="28">
                  <c:v>59.50370815348517</c:v>
                </c:pt>
                <c:pt idx="29">
                  <c:v>56.547156184042144</c:v>
                </c:pt>
                <c:pt idx="30">
                  <c:v>54.502178334739035</c:v>
                </c:pt>
                <c:pt idx="31">
                  <c:v>52.732076692995626</c:v>
                </c:pt>
                <c:pt idx="32">
                  <c:v>49.77140322052315</c:v>
                </c:pt>
                <c:pt idx="33">
                  <c:v>49.576848136209854</c:v>
                </c:pt>
                <c:pt idx="34">
                  <c:v>46.339721000399194</c:v>
                </c:pt>
                <c:pt idx="35">
                  <c:v>46.248413651111285</c:v>
                </c:pt>
                <c:pt idx="36">
                  <c:v>46.0963948158108</c:v>
                </c:pt>
                <c:pt idx="37">
                  <c:v>46.0081512578154</c:v>
                </c:pt>
                <c:pt idx="38">
                  <c:v>40.64000058135067</c:v>
                </c:pt>
                <c:pt idx="39">
                  <c:v>38.29074503985459</c:v>
                </c:pt>
                <c:pt idx="40">
                  <c:v>37.88318734012452</c:v>
                </c:pt>
                <c:pt idx="41">
                  <c:v>37.01751440177415</c:v>
                </c:pt>
                <c:pt idx="42">
                  <c:v>30.749931687950077</c:v>
                </c:pt>
                <c:pt idx="43">
                  <c:v>30.389669457079147</c:v>
                </c:pt>
                <c:pt idx="44">
                  <c:v>29.848409563224877</c:v>
                </c:pt>
                <c:pt idx="45">
                  <c:v>28.37291787829483</c:v>
                </c:pt>
                <c:pt idx="46">
                  <c:v>27.880023225935687</c:v>
                </c:pt>
                <c:pt idx="47">
                  <c:v>23.129369030185547</c:v>
                </c:pt>
                <c:pt idx="48">
                  <c:v>22.568508479733687</c:v>
                </c:pt>
                <c:pt idx="49">
                  <c:v>19.81645567883776</c:v>
                </c:pt>
                <c:pt idx="50">
                  <c:v>19.65687568334277</c:v>
                </c:pt>
                <c:pt idx="51">
                  <c:v>18.9795572995724</c:v>
                </c:pt>
                <c:pt idx="52">
                  <c:v>17.330726185735664</c:v>
                </c:pt>
                <c:pt idx="53">
                  <c:v>15.617624975567546</c:v>
                </c:pt>
                <c:pt idx="54">
                  <c:v>15.235949248611444</c:v>
                </c:pt>
                <c:pt idx="55">
                  <c:v>14.219988523688379</c:v>
                </c:pt>
                <c:pt idx="56">
                  <c:v>8.252864525833632</c:v>
                </c:pt>
                <c:pt idx="57">
                  <c:v>7.282098831919537</c:v>
                </c:pt>
                <c:pt idx="58">
                  <c:v>3.862477572168299</c:v>
                </c:pt>
                <c:pt idx="59">
                  <c:v>1.999782849006067</c:v>
                </c:pt>
                <c:pt idx="60">
                  <c:v>0.3284260532297605</c:v>
                </c:pt>
                <c:pt idx="61">
                  <c:v>0.0010798750451841172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脾胃病科</c:v>
                </c:pt>
                <c:pt idx="2">
                  <c:v>东区重症医学科</c:v>
                </c:pt>
                <c:pt idx="3">
                  <c:v>胸外科</c:v>
                </c:pt>
                <c:pt idx="4">
                  <c:v>泌尿外科</c:v>
                </c:pt>
                <c:pt idx="5">
                  <c:v>脑病三科</c:v>
                </c:pt>
                <c:pt idx="6">
                  <c:v>风湿病科</c:v>
                </c:pt>
                <c:pt idx="7">
                  <c:v>身心医学科</c:v>
                </c:pt>
                <c:pt idx="8">
                  <c:v>脾胃科消化科合并</c:v>
                </c:pt>
                <c:pt idx="9">
                  <c:v>医院</c:v>
                </c:pt>
                <c:pt idx="10">
                  <c:v>创伤骨科</c:v>
                </c:pt>
                <c:pt idx="11">
                  <c:v>儿科</c:v>
                </c:pt>
                <c:pt idx="12">
                  <c:v>皮肤科</c:v>
                </c:pt>
                <c:pt idx="13">
                  <c:v>骨科</c:v>
                </c:pt>
                <c:pt idx="14">
                  <c:v>妇科妇二科合并</c:v>
                </c:pt>
                <c:pt idx="15">
                  <c:v>内分泌科</c:v>
                </c:pt>
                <c:pt idx="16">
                  <c:v>老年医学科</c:v>
                </c:pt>
                <c:pt idx="17">
                  <c:v>显微骨科</c:v>
                </c:pt>
                <c:pt idx="18">
                  <c:v>重症医学科</c:v>
                </c:pt>
                <c:pt idx="19">
                  <c:v>关节骨科</c:v>
                </c:pt>
                <c:pt idx="20">
                  <c:v>综合内科</c:v>
                </c:pt>
                <c:pt idx="21">
                  <c:v>口腔科</c:v>
                </c:pt>
                <c:pt idx="22">
                  <c:v>心病二科</c:v>
                </c:pt>
                <c:pt idx="23">
                  <c:v>肛肠科</c:v>
                </c:pt>
                <c:pt idx="24">
                  <c:v>周围血管科</c:v>
                </c:pt>
                <c:pt idx="25">
                  <c:v>产科</c:v>
                </c:pt>
                <c:pt idx="26">
                  <c:v>脊柱骨科</c:v>
                </c:pt>
                <c:pt idx="27">
                  <c:v>心病一科</c:v>
                </c:pt>
                <c:pt idx="28">
                  <c:v>肾脏内科</c:v>
                </c:pt>
                <c:pt idx="29">
                  <c:v>消化内科</c:v>
                </c:pt>
                <c:pt idx="30">
                  <c:v>肿瘤内科</c:v>
                </c:pt>
                <c:pt idx="31">
                  <c:v>运动损伤骨科</c:v>
                </c:pt>
                <c:pt idx="32">
                  <c:v>针灸科</c:v>
                </c:pt>
                <c:pt idx="33">
                  <c:v>神经外科</c:v>
                </c:pt>
                <c:pt idx="34">
                  <c:v>心血管内科</c:v>
                </c:pt>
                <c:pt idx="35">
                  <c:v>推拿科</c:v>
                </c:pt>
                <c:pt idx="36">
                  <c:v>乳腺甲状腺外科</c:v>
                </c:pt>
                <c:pt idx="37">
                  <c:v>眼科</c:v>
                </c:pt>
                <c:pt idx="38">
                  <c:v>康复科</c:v>
                </c:pt>
                <c:pt idx="39">
                  <c:v>西区重症医学科</c:v>
                </c:pt>
                <c:pt idx="40">
                  <c:v>普通外科</c:v>
                </c:pt>
                <c:pt idx="41">
                  <c:v>脑病一科</c:v>
                </c:pt>
                <c:pt idx="42">
                  <c:v>妇二科</c:v>
                </c:pt>
                <c:pt idx="43">
                  <c:v>男科</c:v>
                </c:pt>
                <c:pt idx="44">
                  <c:v>小儿骨科</c:v>
                </c:pt>
                <c:pt idx="45">
                  <c:v>东区肾病科</c:v>
                </c:pt>
                <c:pt idx="46">
                  <c:v>呼吸内科</c:v>
                </c:pt>
                <c:pt idx="47">
                  <c:v>心病四科</c:v>
                </c:pt>
                <c:pt idx="48">
                  <c:v>小儿推拿科</c:v>
                </c:pt>
                <c:pt idx="49">
                  <c:v>肾病科</c:v>
                </c:pt>
                <c:pt idx="50">
                  <c:v>神经内科</c:v>
                </c:pt>
                <c:pt idx="51">
                  <c:v>美容皮肤科</c:v>
                </c:pt>
                <c:pt idx="52">
                  <c:v>肝病科</c:v>
                </c:pt>
                <c:pt idx="53">
                  <c:v>血液科</c:v>
                </c:pt>
                <c:pt idx="54">
                  <c:v>治未病中心</c:v>
                </c:pt>
                <c:pt idx="55">
                  <c:v>中医经典科</c:v>
                </c:pt>
                <c:pt idx="56">
                  <c:v>中医外治中心</c:v>
                </c:pt>
                <c:pt idx="57">
                  <c:v>脑病二科</c:v>
                </c:pt>
                <c:pt idx="58">
                  <c:v>心病三科</c:v>
                </c:pt>
                <c:pt idx="59">
                  <c:v>妇科</c:v>
                </c:pt>
                <c:pt idx="60">
                  <c:v>耳鼻喉科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98.85577998242348</c:v>
                </c:pt>
                <c:pt idx="2">
                  <c:v>98.20743166255342</c:v>
                </c:pt>
                <c:pt idx="3">
                  <c:v>95.93290237589348</c:v>
                </c:pt>
                <c:pt idx="4">
                  <c:v>93.87363936370596</c:v>
                </c:pt>
                <c:pt idx="5">
                  <c:v>90.2560952088993</c:v>
                </c:pt>
                <c:pt idx="6">
                  <c:v>90.0919675359353</c:v>
                </c:pt>
                <c:pt idx="7">
                  <c:v>89.05784097075728</c:v>
                </c:pt>
                <c:pt idx="8">
                  <c:v>88.94226817688595</c:v>
                </c:pt>
                <c:pt idx="9">
                  <c:v>87.08887136690971</c:v>
                </c:pt>
                <c:pt idx="10">
                  <c:v>86.64656320882351</c:v>
                </c:pt>
                <c:pt idx="11">
                  <c:v>85.46623843585714</c:v>
                </c:pt>
                <c:pt idx="12">
                  <c:v>84.16441265877447</c:v>
                </c:pt>
                <c:pt idx="13">
                  <c:v>82.66753251508872</c:v>
                </c:pt>
                <c:pt idx="14">
                  <c:v>81.34810294417693</c:v>
                </c:pt>
                <c:pt idx="15">
                  <c:v>76.30353056471914</c:v>
                </c:pt>
                <c:pt idx="16">
                  <c:v>74.41435451434623</c:v>
                </c:pt>
                <c:pt idx="17">
                  <c:v>74.31808254143151</c:v>
                </c:pt>
                <c:pt idx="18">
                  <c:v>70.47582838099319</c:v>
                </c:pt>
                <c:pt idx="19">
                  <c:v>69.57202687426577</c:v>
                </c:pt>
                <c:pt idx="20">
                  <c:v>69.4949078590483</c:v>
                </c:pt>
                <c:pt idx="21">
                  <c:v>66.84071668125522</c:v>
                </c:pt>
                <c:pt idx="22">
                  <c:v>65.79874917520341</c:v>
                </c:pt>
                <c:pt idx="23">
                  <c:v>61.318222201404296</c:v>
                </c:pt>
                <c:pt idx="24">
                  <c:v>60.57583019148377</c:v>
                </c:pt>
                <c:pt idx="25">
                  <c:v>60.26873676171055</c:v>
                </c:pt>
                <c:pt idx="26">
                  <c:v>56.23155454822252</c:v>
                </c:pt>
                <c:pt idx="27">
                  <c:v>55.94679741188339</c:v>
                </c:pt>
                <c:pt idx="28">
                  <c:v>53.9121248974577</c:v>
                </c:pt>
                <c:pt idx="29">
                  <c:v>51.60502559460045</c:v>
                </c:pt>
                <c:pt idx="30">
                  <c:v>46.2614301753251</c:v>
                </c:pt>
                <c:pt idx="31">
                  <c:v>45.76733512406099</c:v>
                </c:pt>
                <c:pt idx="32">
                  <c:v>43.93011152690653</c:v>
                </c:pt>
                <c:pt idx="33">
                  <c:v>39.6519837952643</c:v>
                </c:pt>
                <c:pt idx="34">
                  <c:v>35.06941388151595</c:v>
                </c:pt>
                <c:pt idx="35">
                  <c:v>34.306045514500944</c:v>
                </c:pt>
                <c:pt idx="36">
                  <c:v>34.18170263517872</c:v>
                </c:pt>
                <c:pt idx="37">
                  <c:v>29.189251292549585</c:v>
                </c:pt>
                <c:pt idx="38">
                  <c:v>28.80842012259727</c:v>
                </c:pt>
                <c:pt idx="39">
                  <c:v>28.638441415577823</c:v>
                </c:pt>
                <c:pt idx="40">
                  <c:v>25.749768467326277</c:v>
                </c:pt>
                <c:pt idx="41">
                  <c:v>23.78012961380096</c:v>
                </c:pt>
                <c:pt idx="42">
                  <c:v>22.98321202606254</c:v>
                </c:pt>
                <c:pt idx="43">
                  <c:v>22.725539056028374</c:v>
                </c:pt>
                <c:pt idx="44">
                  <c:v>22.522175352822458</c:v>
                </c:pt>
                <c:pt idx="45">
                  <c:v>22.518162715568813</c:v>
                </c:pt>
                <c:pt idx="46">
                  <c:v>20.871333758362056</c:v>
                </c:pt>
                <c:pt idx="47">
                  <c:v>20.237914069636872</c:v>
                </c:pt>
                <c:pt idx="48">
                  <c:v>19.437627393655923</c:v>
                </c:pt>
                <c:pt idx="49">
                  <c:v>16.701771598700866</c:v>
                </c:pt>
                <c:pt idx="50">
                  <c:v>15.151664044232268</c:v>
                </c:pt>
                <c:pt idx="51">
                  <c:v>10.505030839718584</c:v>
                </c:pt>
                <c:pt idx="52">
                  <c:v>10.109262671105318</c:v>
                </c:pt>
                <c:pt idx="53">
                  <c:v>9.79867490451365</c:v>
                </c:pt>
                <c:pt idx="54">
                  <c:v>8.680528559532398</c:v>
                </c:pt>
                <c:pt idx="55">
                  <c:v>5.810263480332104</c:v>
                </c:pt>
                <c:pt idx="56">
                  <c:v>4.79568155061668</c:v>
                </c:pt>
                <c:pt idx="57">
                  <c:v>4.6708922166872116</c:v>
                </c:pt>
                <c:pt idx="58">
                  <c:v>2.824965067563507</c:v>
                </c:pt>
                <c:pt idx="59">
                  <c:v>1.6734336218215013</c:v>
                </c:pt>
                <c:pt idx="60">
                  <c:v>1.596201508520458</c:v>
                </c:pt>
                <c:pt idx="61">
                  <c:v>0.20461125638412922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小儿骨科</c:v>
                </c:pt>
                <c:pt idx="2">
                  <c:v>脊柱骨科</c:v>
                </c:pt>
                <c:pt idx="3">
                  <c:v>心病二科</c:v>
                </c:pt>
                <c:pt idx="4">
                  <c:v>创伤骨科</c:v>
                </c:pt>
                <c:pt idx="5">
                  <c:v>男科</c:v>
                </c:pt>
                <c:pt idx="6">
                  <c:v>东区重症医学科</c:v>
                </c:pt>
                <c:pt idx="7">
                  <c:v>风湿病科</c:v>
                </c:pt>
                <c:pt idx="8">
                  <c:v>皮肤科</c:v>
                </c:pt>
                <c:pt idx="9">
                  <c:v>胸外科</c:v>
                </c:pt>
                <c:pt idx="10">
                  <c:v>消化内科</c:v>
                </c:pt>
                <c:pt idx="11">
                  <c:v>运动损伤骨科</c:v>
                </c:pt>
                <c:pt idx="12">
                  <c:v>肛肠科</c:v>
                </c:pt>
                <c:pt idx="13">
                  <c:v>周围血管科</c:v>
                </c:pt>
                <c:pt idx="14">
                  <c:v>心病一科</c:v>
                </c:pt>
                <c:pt idx="15">
                  <c:v>口腔科</c:v>
                </c:pt>
                <c:pt idx="16">
                  <c:v>身心医学科</c:v>
                </c:pt>
                <c:pt idx="17">
                  <c:v>推拿科</c:v>
                </c:pt>
                <c:pt idx="18">
                  <c:v>重症医学科</c:v>
                </c:pt>
                <c:pt idx="19">
                  <c:v>医院</c:v>
                </c:pt>
                <c:pt idx="20">
                  <c:v>产科</c:v>
                </c:pt>
                <c:pt idx="21">
                  <c:v>东区肾病科</c:v>
                </c:pt>
                <c:pt idx="22">
                  <c:v>西区重症医学科</c:v>
                </c:pt>
                <c:pt idx="23">
                  <c:v>小儿推拿科</c:v>
                </c:pt>
                <c:pt idx="24">
                  <c:v>肾脏内科</c:v>
                </c:pt>
                <c:pt idx="25">
                  <c:v>脑病一科</c:v>
                </c:pt>
                <c:pt idx="26">
                  <c:v>脾胃病科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呼吸内科</c:v>
                </c:pt>
                <c:pt idx="30">
                  <c:v>耳鼻喉科</c:v>
                </c:pt>
                <c:pt idx="31">
                  <c:v>微创骨科</c:v>
                </c:pt>
                <c:pt idx="32">
                  <c:v>血液科</c:v>
                </c:pt>
                <c:pt idx="33">
                  <c:v>关节骨科</c:v>
                </c:pt>
                <c:pt idx="34">
                  <c:v>老年医学科</c:v>
                </c:pt>
                <c:pt idx="35">
                  <c:v>儿科</c:v>
                </c:pt>
                <c:pt idx="36">
                  <c:v>泌尿外科</c:v>
                </c:pt>
                <c:pt idx="37">
                  <c:v>美容皮肤科</c:v>
                </c:pt>
                <c:pt idx="38">
                  <c:v>心血管内科</c:v>
                </c:pt>
                <c:pt idx="39">
                  <c:v>妇二科</c:v>
                </c:pt>
                <c:pt idx="40">
                  <c:v>脾胃科消化科合并</c:v>
                </c:pt>
                <c:pt idx="41">
                  <c:v>心病三科</c:v>
                </c:pt>
                <c:pt idx="42">
                  <c:v>内分泌科</c:v>
                </c:pt>
                <c:pt idx="43">
                  <c:v>康复科</c:v>
                </c:pt>
                <c:pt idx="44">
                  <c:v>眼科</c:v>
                </c:pt>
                <c:pt idx="45">
                  <c:v>肿瘤内科</c:v>
                </c:pt>
                <c:pt idx="46">
                  <c:v>神经内科</c:v>
                </c:pt>
                <c:pt idx="47">
                  <c:v>心病四科</c:v>
                </c:pt>
                <c:pt idx="48">
                  <c:v>妇科</c:v>
                </c:pt>
                <c:pt idx="49">
                  <c:v>脑病二科</c:v>
                </c:pt>
                <c:pt idx="50">
                  <c:v>肝胆外科</c:v>
                </c:pt>
                <c:pt idx="51">
                  <c:v>妇科妇二科合并</c:v>
                </c:pt>
                <c:pt idx="52">
                  <c:v>乳腺甲状腺外科</c:v>
                </c:pt>
                <c:pt idx="53">
                  <c:v>神经外科</c:v>
                </c:pt>
                <c:pt idx="54">
                  <c:v>显微骨科</c:v>
                </c:pt>
                <c:pt idx="55">
                  <c:v>脑病三科</c:v>
                </c:pt>
                <c:pt idx="56">
                  <c:v>肝病科</c:v>
                </c:pt>
                <c:pt idx="57">
                  <c:v>骨科</c:v>
                </c:pt>
                <c:pt idx="58">
                  <c:v>普通外科</c:v>
                </c:pt>
                <c:pt idx="59">
                  <c:v>综合内科</c:v>
                </c:pt>
                <c:pt idx="60">
                  <c:v>中医外治中心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98.3426280261541</c:v>
                </c:pt>
                <c:pt idx="2">
                  <c:v>96.3164600126819</c:v>
                </c:pt>
                <c:pt idx="3">
                  <c:v>94.79974538281895</c:v>
                </c:pt>
                <c:pt idx="4">
                  <c:v>94.11134328179536</c:v>
                </c:pt>
                <c:pt idx="5">
                  <c:v>93.611221553644</c:v>
                </c:pt>
                <c:pt idx="6">
                  <c:v>89.34855387085558</c:v>
                </c:pt>
                <c:pt idx="7">
                  <c:v>89.32621618276883</c:v>
                </c:pt>
                <c:pt idx="8">
                  <c:v>83.18884519651814</c:v>
                </c:pt>
                <c:pt idx="9">
                  <c:v>80.7883645117922</c:v>
                </c:pt>
                <c:pt idx="10">
                  <c:v>80.62626368702209</c:v>
                </c:pt>
                <c:pt idx="11">
                  <c:v>80.51936189010402</c:v>
                </c:pt>
                <c:pt idx="12">
                  <c:v>79.30204340705386</c:v>
                </c:pt>
                <c:pt idx="13">
                  <c:v>78.81015689482521</c:v>
                </c:pt>
                <c:pt idx="14">
                  <c:v>76.79399474249882</c:v>
                </c:pt>
                <c:pt idx="15">
                  <c:v>74.66222139601155</c:v>
                </c:pt>
                <c:pt idx="16">
                  <c:v>71.78998066650621</c:v>
                </c:pt>
                <c:pt idx="17">
                  <c:v>69.36827135776008</c:v>
                </c:pt>
                <c:pt idx="18">
                  <c:v>68.19413358842891</c:v>
                </c:pt>
                <c:pt idx="19">
                  <c:v>66.6917499145651</c:v>
                </c:pt>
                <c:pt idx="20">
                  <c:v>65.85589866769904</c:v>
                </c:pt>
                <c:pt idx="21">
                  <c:v>62.39549337256103</c:v>
                </c:pt>
                <c:pt idx="22">
                  <c:v>61.05235612820136</c:v>
                </c:pt>
                <c:pt idx="23">
                  <c:v>59.44355885627855</c:v>
                </c:pt>
                <c:pt idx="24">
                  <c:v>56.1825407868737</c:v>
                </c:pt>
                <c:pt idx="25">
                  <c:v>55.541844249636725</c:v>
                </c:pt>
                <c:pt idx="26">
                  <c:v>54.10414695460238</c:v>
                </c:pt>
                <c:pt idx="27">
                  <c:v>54.04029264754542</c:v>
                </c:pt>
                <c:pt idx="28">
                  <c:v>53.91265404407415</c:v>
                </c:pt>
                <c:pt idx="29">
                  <c:v>49.30273259968222</c:v>
                </c:pt>
                <c:pt idx="30">
                  <c:v>44.12146119212931</c:v>
                </c:pt>
                <c:pt idx="31">
                  <c:v>42.33008458539323</c:v>
                </c:pt>
                <c:pt idx="32">
                  <c:v>41.2283130207094</c:v>
                </c:pt>
                <c:pt idx="33">
                  <c:v>37.754699729110634</c:v>
                </c:pt>
                <c:pt idx="34">
                  <c:v>34.053602442430204</c:v>
                </c:pt>
                <c:pt idx="35">
                  <c:v>32.48221895327679</c:v>
                </c:pt>
                <c:pt idx="36">
                  <c:v>32.22613956673626</c:v>
                </c:pt>
                <c:pt idx="37">
                  <c:v>31.51228173409997</c:v>
                </c:pt>
                <c:pt idx="38">
                  <c:v>30.97318492736686</c:v>
                </c:pt>
                <c:pt idx="39">
                  <c:v>29.85736826323687</c:v>
                </c:pt>
                <c:pt idx="40">
                  <c:v>29.08588322240791</c:v>
                </c:pt>
                <c:pt idx="41">
                  <c:v>28.336631636239055</c:v>
                </c:pt>
                <c:pt idx="42">
                  <c:v>26.004701887359072</c:v>
                </c:pt>
                <c:pt idx="43">
                  <c:v>25.02837055414245</c:v>
                </c:pt>
                <c:pt idx="44">
                  <c:v>23.71984106971371</c:v>
                </c:pt>
                <c:pt idx="45">
                  <c:v>21.77657558707161</c:v>
                </c:pt>
                <c:pt idx="46">
                  <c:v>20.385476078073246</c:v>
                </c:pt>
                <c:pt idx="47">
                  <c:v>18.62986343374983</c:v>
                </c:pt>
                <c:pt idx="48">
                  <c:v>16.80640426875827</c:v>
                </c:pt>
                <c:pt idx="49">
                  <c:v>14.882201379034234</c:v>
                </c:pt>
                <c:pt idx="50">
                  <c:v>14.834777916947921</c:v>
                </c:pt>
                <c:pt idx="51">
                  <c:v>14.760115891221147</c:v>
                </c:pt>
                <c:pt idx="52">
                  <c:v>14.508275495317514</c:v>
                </c:pt>
                <c:pt idx="53">
                  <c:v>13.726944093889863</c:v>
                </c:pt>
                <c:pt idx="54">
                  <c:v>13.148503744756999</c:v>
                </c:pt>
                <c:pt idx="55">
                  <c:v>12.807841652677174</c:v>
                </c:pt>
                <c:pt idx="56">
                  <c:v>12.595485001856538</c:v>
                </c:pt>
                <c:pt idx="57">
                  <c:v>10.8884012084835</c:v>
                </c:pt>
                <c:pt idx="58">
                  <c:v>8.169438606362023</c:v>
                </c:pt>
                <c:pt idx="59">
                  <c:v>5.839011860422009</c:v>
                </c:pt>
                <c:pt idx="60">
                  <c:v>5.654625529702006</c:v>
                </c:pt>
                <c:pt idx="61">
                  <c:v>0.9621743998751212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肛肠科</c:v>
                </c:pt>
                <c:pt idx="2">
                  <c:v>神经外科</c:v>
                </c:pt>
                <c:pt idx="3">
                  <c:v>口腔科</c:v>
                </c:pt>
                <c:pt idx="4">
                  <c:v>推拿科</c:v>
                </c:pt>
                <c:pt idx="5">
                  <c:v>医院</c:v>
                </c:pt>
                <c:pt idx="6">
                  <c:v>康复科</c:v>
                </c:pt>
                <c:pt idx="7">
                  <c:v>泌尿外科</c:v>
                </c:pt>
                <c:pt idx="8">
                  <c:v>胸外科</c:v>
                </c:pt>
                <c:pt idx="9">
                  <c:v>神经内科</c:v>
                </c:pt>
                <c:pt idx="10">
                  <c:v>心病三科</c:v>
                </c:pt>
                <c:pt idx="11">
                  <c:v>小儿骨科</c:v>
                </c:pt>
                <c:pt idx="12">
                  <c:v>中医经典科</c:v>
                </c:pt>
                <c:pt idx="13">
                  <c:v>肿瘤内科</c:v>
                </c:pt>
                <c:pt idx="14">
                  <c:v>针灸科</c:v>
                </c:pt>
                <c:pt idx="15">
                  <c:v>小儿推拿科</c:v>
                </c:pt>
                <c:pt idx="16">
                  <c:v>美容皮肤科</c:v>
                </c:pt>
                <c:pt idx="17">
                  <c:v>内分泌科</c:v>
                </c:pt>
                <c:pt idx="18">
                  <c:v>创伤骨科</c:v>
                </c:pt>
                <c:pt idx="19">
                  <c:v>产科</c:v>
                </c:pt>
                <c:pt idx="20">
                  <c:v>脑病二科</c:v>
                </c:pt>
                <c:pt idx="21">
                  <c:v>重症医学科</c:v>
                </c:pt>
                <c:pt idx="22">
                  <c:v>儿科</c:v>
                </c:pt>
                <c:pt idx="23">
                  <c:v>肝胆外科</c:v>
                </c:pt>
                <c:pt idx="24">
                  <c:v>脑病三科</c:v>
                </c:pt>
                <c:pt idx="25">
                  <c:v>耳鼻喉科</c:v>
                </c:pt>
                <c:pt idx="26">
                  <c:v>脊柱骨科</c:v>
                </c:pt>
                <c:pt idx="27">
                  <c:v>身心医学科</c:v>
                </c:pt>
                <c:pt idx="28">
                  <c:v>肾脏内科</c:v>
                </c:pt>
                <c:pt idx="29">
                  <c:v>骨科</c:v>
                </c:pt>
                <c:pt idx="30">
                  <c:v>治未病中心</c:v>
                </c:pt>
                <c:pt idx="31">
                  <c:v>东区重症医学科</c:v>
                </c:pt>
                <c:pt idx="32">
                  <c:v>消化内科</c:v>
                </c:pt>
                <c:pt idx="33">
                  <c:v>心病二科</c:v>
                </c:pt>
                <c:pt idx="34">
                  <c:v>微创骨科</c:v>
                </c:pt>
                <c:pt idx="35">
                  <c:v>显微骨科</c:v>
                </c:pt>
                <c:pt idx="36">
                  <c:v>血液科</c:v>
                </c:pt>
                <c:pt idx="37">
                  <c:v>妇科妇二科合并</c:v>
                </c:pt>
                <c:pt idx="38">
                  <c:v>皮肤科</c:v>
                </c:pt>
                <c:pt idx="39">
                  <c:v>普通外科</c:v>
                </c:pt>
                <c:pt idx="40">
                  <c:v>脾胃科消化科合并</c:v>
                </c:pt>
                <c:pt idx="41">
                  <c:v>关节骨科</c:v>
                </c:pt>
                <c:pt idx="42">
                  <c:v>脾胃病科</c:v>
                </c:pt>
                <c:pt idx="43">
                  <c:v>妇二科</c:v>
                </c:pt>
                <c:pt idx="44">
                  <c:v>男科</c:v>
                </c:pt>
                <c:pt idx="45">
                  <c:v>西区重症医学科</c:v>
                </c:pt>
                <c:pt idx="46">
                  <c:v>妇科</c:v>
                </c:pt>
                <c:pt idx="47">
                  <c:v>老年医学科</c:v>
                </c:pt>
                <c:pt idx="48">
                  <c:v>心病四科</c:v>
                </c:pt>
                <c:pt idx="49">
                  <c:v>肾病科</c:v>
                </c:pt>
                <c:pt idx="50">
                  <c:v>呼吸内科</c:v>
                </c:pt>
                <c:pt idx="51">
                  <c:v>中医外治中心</c:v>
                </c:pt>
                <c:pt idx="52">
                  <c:v>乳腺甲状腺外科</c:v>
                </c:pt>
                <c:pt idx="53">
                  <c:v>眼科</c:v>
                </c:pt>
                <c:pt idx="54">
                  <c:v>肝病科</c:v>
                </c:pt>
                <c:pt idx="55">
                  <c:v>东区肾病科</c:v>
                </c:pt>
                <c:pt idx="56">
                  <c:v>综合内科</c:v>
                </c:pt>
                <c:pt idx="57">
                  <c:v>心病一科</c:v>
                </c:pt>
                <c:pt idx="58">
                  <c:v>脑病一科</c:v>
                </c:pt>
                <c:pt idx="59">
                  <c:v>心血管内科</c:v>
                </c:pt>
                <c:pt idx="60">
                  <c:v>运动损伤骨科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2.777156052604102</c:v>
                </c:pt>
                <c:pt idx="2">
                  <c:v>1.0745973321065205</c:v>
                </c:pt>
                <c:pt idx="3">
                  <c:v>0.80190257809555</c:v>
                </c:pt>
                <c:pt idx="4">
                  <c:v>0.6606507906105782</c:v>
                </c:pt>
                <c:pt idx="5">
                  <c:v>0.5844080748682553</c:v>
                </c:pt>
                <c:pt idx="6">
                  <c:v>0.5295285195083509</c:v>
                </c:pt>
                <c:pt idx="7">
                  <c:v>0.45723350058738915</c:v>
                </c:pt>
                <c:pt idx="8">
                  <c:v>0.39574423167438205</c:v>
                </c:pt>
                <c:pt idx="9">
                  <c:v>0.390023534093107</c:v>
                </c:pt>
                <c:pt idx="10">
                  <c:v>0.3356771600671643</c:v>
                </c:pt>
                <c:pt idx="11">
                  <c:v>0.3263621602559825</c:v>
                </c:pt>
                <c:pt idx="12">
                  <c:v>0.30731769457721164</c:v>
                </c:pt>
                <c:pt idx="13">
                  <c:v>0.25810385556726084</c:v>
                </c:pt>
                <c:pt idx="14">
                  <c:v>0.2569889583074937</c:v>
                </c:pt>
                <c:pt idx="15">
                  <c:v>0.2550885474838375</c:v>
                </c:pt>
                <c:pt idx="16">
                  <c:v>0.22740251401180306</c:v>
                </c:pt>
                <c:pt idx="17">
                  <c:v>0.2252815077952887</c:v>
                </c:pt>
                <c:pt idx="18">
                  <c:v>0.20269557292870924</c:v>
                </c:pt>
                <c:pt idx="19">
                  <c:v>0.18540066082426931</c:v>
                </c:pt>
                <c:pt idx="20">
                  <c:v>0.17522616926136328</c:v>
                </c:pt>
                <c:pt idx="21">
                  <c:v>0.1729766301097661</c:v>
                </c:pt>
                <c:pt idx="22">
                  <c:v>0.15566847877814316</c:v>
                </c:pt>
                <c:pt idx="23">
                  <c:v>0.15004632893884864</c:v>
                </c:pt>
                <c:pt idx="24">
                  <c:v>0.1444359509787218</c:v>
                </c:pt>
                <c:pt idx="25">
                  <c:v>0.1443050728546253</c:v>
                </c:pt>
                <c:pt idx="26">
                  <c:v>0.14169104868226093</c:v>
                </c:pt>
                <c:pt idx="27">
                  <c:v>0.1284284295196007</c:v>
                </c:pt>
                <c:pt idx="28">
                  <c:v>0.12011874120190397</c:v>
                </c:pt>
                <c:pt idx="29">
                  <c:v>0.11882769041117486</c:v>
                </c:pt>
                <c:pt idx="30">
                  <c:v>0.11832885382221656</c:v>
                </c:pt>
                <c:pt idx="31">
                  <c:v>0.11676452774950387</c:v>
                </c:pt>
                <c:pt idx="32">
                  <c:v>0.11527521310145869</c:v>
                </c:pt>
                <c:pt idx="33">
                  <c:v>0.10388197718534878</c:v>
                </c:pt>
                <c:pt idx="34">
                  <c:v>0.1019830379724129</c:v>
                </c:pt>
                <c:pt idx="35">
                  <c:v>0.09882945132098828</c:v>
                </c:pt>
                <c:pt idx="36">
                  <c:v>0.09811050816683155</c:v>
                </c:pt>
                <c:pt idx="37">
                  <c:v>0.0947613820740883</c:v>
                </c:pt>
                <c:pt idx="38">
                  <c:v>0.08929119529633585</c:v>
                </c:pt>
                <c:pt idx="39">
                  <c:v>0.08834126937538891</c:v>
                </c:pt>
                <c:pt idx="40">
                  <c:v>0.0839759599913129</c:v>
                </c:pt>
                <c:pt idx="41">
                  <c:v>0.08346758550186813</c:v>
                </c:pt>
                <c:pt idx="42">
                  <c:v>0.08242942694137723</c:v>
                </c:pt>
                <c:pt idx="43">
                  <c:v>0.07955533822089736</c:v>
                </c:pt>
                <c:pt idx="44">
                  <c:v>0.07924531611313607</c:v>
                </c:pt>
                <c:pt idx="45">
                  <c:v>0.07851583047771216</c:v>
                </c:pt>
                <c:pt idx="46">
                  <c:v>0.07772595385250522</c:v>
                </c:pt>
                <c:pt idx="47">
                  <c:v>0.07591386261907106</c:v>
                </c:pt>
                <c:pt idx="48">
                  <c:v>0.07578166046553664</c:v>
                </c:pt>
                <c:pt idx="49">
                  <c:v>0.07456702390603971</c:v>
                </c:pt>
                <c:pt idx="50">
                  <c:v>0.07433357932286928</c:v>
                </c:pt>
                <c:pt idx="51">
                  <c:v>0.07371932232067216</c:v>
                </c:pt>
                <c:pt idx="52">
                  <c:v>0.07290463779438149</c:v>
                </c:pt>
                <c:pt idx="53">
                  <c:v>0.07148410569680352</c:v>
                </c:pt>
                <c:pt idx="54">
                  <c:v>0.07112891604266386</c:v>
                </c:pt>
                <c:pt idx="55">
                  <c:v>0.07093768001236488</c:v>
                </c:pt>
                <c:pt idx="56">
                  <c:v>0.06782348686333789</c:v>
                </c:pt>
                <c:pt idx="57">
                  <c:v>0.06629942885082382</c:v>
                </c:pt>
                <c:pt idx="58">
                  <c:v>0.0648481586999185</c:v>
                </c:pt>
                <c:pt idx="59">
                  <c:v>0.06473671799429527</c:v>
                </c:pt>
                <c:pt idx="60">
                  <c:v>0.06415561268866143</c:v>
                </c:pt>
                <c:pt idx="61">
                  <c:v>0.06336827474887435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口腔科</c:v>
                </c:pt>
                <c:pt idx="2">
                  <c:v>医院</c:v>
                </c:pt>
                <c:pt idx="3">
                  <c:v>中医经典科</c:v>
                </c:pt>
                <c:pt idx="4">
                  <c:v>眼科</c:v>
                </c:pt>
                <c:pt idx="5">
                  <c:v>耳鼻喉科</c:v>
                </c:pt>
                <c:pt idx="6">
                  <c:v>显微骨科</c:v>
                </c:pt>
                <c:pt idx="7">
                  <c:v>推拿科</c:v>
                </c:pt>
                <c:pt idx="8">
                  <c:v>妇二科</c:v>
                </c:pt>
                <c:pt idx="9">
                  <c:v>儿科</c:v>
                </c:pt>
                <c:pt idx="10">
                  <c:v>重症医学科</c:v>
                </c:pt>
                <c:pt idx="11">
                  <c:v>脊柱骨科</c:v>
                </c:pt>
                <c:pt idx="12">
                  <c:v>小儿骨科</c:v>
                </c:pt>
                <c:pt idx="13">
                  <c:v>脾胃病科</c:v>
                </c:pt>
                <c:pt idx="14">
                  <c:v>身心医学科</c:v>
                </c:pt>
                <c:pt idx="15">
                  <c:v>康复科</c:v>
                </c:pt>
                <c:pt idx="16">
                  <c:v>消化内科</c:v>
                </c:pt>
                <c:pt idx="17">
                  <c:v>综合内科</c:v>
                </c:pt>
                <c:pt idx="18">
                  <c:v>中医外治中心</c:v>
                </c:pt>
                <c:pt idx="19">
                  <c:v>老年医学科</c:v>
                </c:pt>
                <c:pt idx="20">
                  <c:v>肝病科</c:v>
                </c:pt>
                <c:pt idx="21">
                  <c:v>泌尿外科</c:v>
                </c:pt>
                <c:pt idx="22">
                  <c:v>普通外科</c:v>
                </c:pt>
                <c:pt idx="23">
                  <c:v>胸外科</c:v>
                </c:pt>
                <c:pt idx="24">
                  <c:v>周围血管科</c:v>
                </c:pt>
                <c:pt idx="25">
                  <c:v>肛肠科</c:v>
                </c:pt>
                <c:pt idx="26">
                  <c:v>骨科</c:v>
                </c:pt>
                <c:pt idx="27">
                  <c:v>神经外科</c:v>
                </c:pt>
                <c:pt idx="28">
                  <c:v>神经内科</c:v>
                </c:pt>
                <c:pt idx="29">
                  <c:v>针灸科</c:v>
                </c:pt>
                <c:pt idx="30">
                  <c:v>西区重症医学科</c:v>
                </c:pt>
                <c:pt idx="31">
                  <c:v>脑病一科</c:v>
                </c:pt>
                <c:pt idx="32">
                  <c:v>东区肾病科</c:v>
                </c:pt>
                <c:pt idx="33">
                  <c:v>美容皮肤科</c:v>
                </c:pt>
                <c:pt idx="34">
                  <c:v>心病四科</c:v>
                </c:pt>
                <c:pt idx="35">
                  <c:v>治未病中心</c:v>
                </c:pt>
                <c:pt idx="36">
                  <c:v>肝胆外科</c:v>
                </c:pt>
                <c:pt idx="37">
                  <c:v>脾胃科消化科合并</c:v>
                </c:pt>
                <c:pt idx="38">
                  <c:v>男科</c:v>
                </c:pt>
                <c:pt idx="39">
                  <c:v>呼吸内科</c:v>
                </c:pt>
                <c:pt idx="40">
                  <c:v>微创骨科</c:v>
                </c:pt>
                <c:pt idx="41">
                  <c:v>肾病科</c:v>
                </c:pt>
                <c:pt idx="42">
                  <c:v>心病一科</c:v>
                </c:pt>
                <c:pt idx="43">
                  <c:v>心血管内科</c:v>
                </c:pt>
                <c:pt idx="44">
                  <c:v>风湿病科</c:v>
                </c:pt>
                <c:pt idx="45">
                  <c:v>肿瘤内科</c:v>
                </c:pt>
                <c:pt idx="46">
                  <c:v>关节骨科</c:v>
                </c:pt>
                <c:pt idx="47">
                  <c:v>妇科妇二科合并</c:v>
                </c:pt>
                <c:pt idx="48">
                  <c:v>脑病二科</c:v>
                </c:pt>
                <c:pt idx="49">
                  <c:v>心病二科</c:v>
                </c:pt>
                <c:pt idx="50">
                  <c:v>肾脏内科</c:v>
                </c:pt>
                <c:pt idx="51">
                  <c:v>创伤骨科</c:v>
                </c:pt>
                <c:pt idx="52">
                  <c:v>皮肤科</c:v>
                </c:pt>
                <c:pt idx="53">
                  <c:v>心病三科</c:v>
                </c:pt>
                <c:pt idx="54">
                  <c:v>脑病三科</c:v>
                </c:pt>
                <c:pt idx="55">
                  <c:v>小儿推拿科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内分泌科</c:v>
                </c:pt>
                <c:pt idx="59">
                  <c:v>妇科</c:v>
                </c:pt>
                <c:pt idx="60">
                  <c:v>产科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99.62019863043466</c:v>
                </c:pt>
                <c:pt idx="2">
                  <c:v>97.68536885009182</c:v>
                </c:pt>
                <c:pt idx="3">
                  <c:v>91.91968331859465</c:v>
                </c:pt>
                <c:pt idx="4">
                  <c:v>91.90356415538515</c:v>
                </c:pt>
                <c:pt idx="5">
                  <c:v>91.17066638583785</c:v>
                </c:pt>
                <c:pt idx="6">
                  <c:v>90.81593654569467</c:v>
                </c:pt>
                <c:pt idx="7">
                  <c:v>85.60240552267769</c:v>
                </c:pt>
                <c:pt idx="8">
                  <c:v>83.45449167406092</c:v>
                </c:pt>
                <c:pt idx="9">
                  <c:v>80.46692222589044</c:v>
                </c:pt>
                <c:pt idx="10">
                  <c:v>78.92514634498947</c:v>
                </c:pt>
                <c:pt idx="11">
                  <c:v>75.58564562182285</c:v>
                </c:pt>
                <c:pt idx="12">
                  <c:v>73.8564837677795</c:v>
                </c:pt>
                <c:pt idx="13">
                  <c:v>72.94470525354244</c:v>
                </c:pt>
                <c:pt idx="14">
                  <c:v>68.90200991252904</c:v>
                </c:pt>
                <c:pt idx="15">
                  <c:v>66.58889072392682</c:v>
                </c:pt>
                <c:pt idx="16">
                  <c:v>66.29844208181414</c:v>
                </c:pt>
                <c:pt idx="17">
                  <c:v>66.24172611531853</c:v>
                </c:pt>
                <c:pt idx="18">
                  <c:v>64.01125384380636</c:v>
                </c:pt>
                <c:pt idx="19">
                  <c:v>63.77889232761725</c:v>
                </c:pt>
                <c:pt idx="20">
                  <c:v>63.310795359399144</c:v>
                </c:pt>
                <c:pt idx="21">
                  <c:v>57.210994192736656</c:v>
                </c:pt>
                <c:pt idx="22">
                  <c:v>56.467331452271914</c:v>
                </c:pt>
                <c:pt idx="23">
                  <c:v>53.44949082846113</c:v>
                </c:pt>
                <c:pt idx="24">
                  <c:v>52.98869239899801</c:v>
                </c:pt>
                <c:pt idx="25">
                  <c:v>52.93909322684299</c:v>
                </c:pt>
                <c:pt idx="26">
                  <c:v>51.86460161018914</c:v>
                </c:pt>
                <c:pt idx="27">
                  <c:v>51.48935905415581</c:v>
                </c:pt>
                <c:pt idx="28">
                  <c:v>51.08865061692578</c:v>
                </c:pt>
                <c:pt idx="29">
                  <c:v>50.394016232333406</c:v>
                </c:pt>
                <c:pt idx="30">
                  <c:v>49.9240217428151</c:v>
                </c:pt>
                <c:pt idx="31">
                  <c:v>49.63835545006536</c:v>
                </c:pt>
                <c:pt idx="32">
                  <c:v>48.59488612389292</c:v>
                </c:pt>
                <c:pt idx="33">
                  <c:v>47.54604944520844</c:v>
                </c:pt>
                <c:pt idx="34">
                  <c:v>44.51220798678686</c:v>
                </c:pt>
                <c:pt idx="35">
                  <c:v>43.758585667943265</c:v>
                </c:pt>
                <c:pt idx="36">
                  <c:v>39.95944810325115</c:v>
                </c:pt>
                <c:pt idx="37">
                  <c:v>39.580595501662415</c:v>
                </c:pt>
                <c:pt idx="38">
                  <c:v>39.16788449230946</c:v>
                </c:pt>
                <c:pt idx="39">
                  <c:v>38.740055233185615</c:v>
                </c:pt>
                <c:pt idx="40">
                  <c:v>37.950421677405465</c:v>
                </c:pt>
                <c:pt idx="41">
                  <c:v>35.317047837349484</c:v>
                </c:pt>
                <c:pt idx="42">
                  <c:v>33.10248941312642</c:v>
                </c:pt>
                <c:pt idx="43">
                  <c:v>32.005264752273945</c:v>
                </c:pt>
                <c:pt idx="44">
                  <c:v>31.561810830965626</c:v>
                </c:pt>
                <c:pt idx="45">
                  <c:v>31.027307688322264</c:v>
                </c:pt>
                <c:pt idx="46">
                  <c:v>28.974141599135457</c:v>
                </c:pt>
                <c:pt idx="47">
                  <c:v>26.565006333092914</c:v>
                </c:pt>
                <c:pt idx="48">
                  <c:v>24.091349918548165</c:v>
                </c:pt>
                <c:pt idx="49">
                  <c:v>23.044259327635334</c:v>
                </c:pt>
                <c:pt idx="50">
                  <c:v>22.365766581141788</c:v>
                </c:pt>
                <c:pt idx="51">
                  <c:v>20.862271903532868</c:v>
                </c:pt>
                <c:pt idx="52">
                  <c:v>11.689543631877148</c:v>
                </c:pt>
                <c:pt idx="53">
                  <c:v>11.579775167684044</c:v>
                </c:pt>
                <c:pt idx="54">
                  <c:v>11.454985546708745</c:v>
                </c:pt>
                <c:pt idx="55">
                  <c:v>11.105601863682121</c:v>
                </c:pt>
                <c:pt idx="56">
                  <c:v>7.829523833823663</c:v>
                </c:pt>
                <c:pt idx="57">
                  <c:v>6.845580494613467</c:v>
                </c:pt>
                <c:pt idx="58">
                  <c:v>4.057364680344579</c:v>
                </c:pt>
                <c:pt idx="59">
                  <c:v>3.75958722519104</c:v>
                </c:pt>
                <c:pt idx="60">
                  <c:v>1.7456576851857908</c:v>
                </c:pt>
                <c:pt idx="61">
                  <c:v>1.141496198310844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皮肤科</c:v>
                </c:pt>
                <c:pt idx="2">
                  <c:v>脑病二科</c:v>
                </c:pt>
                <c:pt idx="3">
                  <c:v>康复科</c:v>
                </c:pt>
                <c:pt idx="4">
                  <c:v>风湿病科</c:v>
                </c:pt>
                <c:pt idx="5">
                  <c:v>普通外科</c:v>
                </c:pt>
                <c:pt idx="6">
                  <c:v>泌尿外科</c:v>
                </c:pt>
                <c:pt idx="7">
                  <c:v>小儿推拿科</c:v>
                </c:pt>
                <c:pt idx="8">
                  <c:v>脾胃病科</c:v>
                </c:pt>
                <c:pt idx="9">
                  <c:v>肝病科</c:v>
                </c:pt>
                <c:pt idx="10">
                  <c:v>重症医学科</c:v>
                </c:pt>
                <c:pt idx="11">
                  <c:v>脑病三科</c:v>
                </c:pt>
                <c:pt idx="12">
                  <c:v>消化内科</c:v>
                </c:pt>
                <c:pt idx="13">
                  <c:v>妇科</c:v>
                </c:pt>
                <c:pt idx="14">
                  <c:v>微创骨科</c:v>
                </c:pt>
                <c:pt idx="15">
                  <c:v>脾胃科消化科合并</c:v>
                </c:pt>
                <c:pt idx="16">
                  <c:v>儿科</c:v>
                </c:pt>
                <c:pt idx="17">
                  <c:v>身心医学科</c:v>
                </c:pt>
                <c:pt idx="18">
                  <c:v>心病三科</c:v>
                </c:pt>
                <c:pt idx="19">
                  <c:v>中医外治中心</c:v>
                </c:pt>
                <c:pt idx="20">
                  <c:v>心病二科</c:v>
                </c:pt>
                <c:pt idx="21">
                  <c:v>乳腺甲状腺外科</c:v>
                </c:pt>
                <c:pt idx="22">
                  <c:v>周围血管科</c:v>
                </c:pt>
                <c:pt idx="23">
                  <c:v>眼科</c:v>
                </c:pt>
                <c:pt idx="24">
                  <c:v>心血管内科</c:v>
                </c:pt>
                <c:pt idx="25">
                  <c:v>针灸科</c:v>
                </c:pt>
                <c:pt idx="26">
                  <c:v>肿瘤内科</c:v>
                </c:pt>
                <c:pt idx="27">
                  <c:v>神经内科</c:v>
                </c:pt>
                <c:pt idx="28">
                  <c:v>创伤骨科</c:v>
                </c:pt>
                <c:pt idx="29">
                  <c:v>神经外科</c:v>
                </c:pt>
                <c:pt idx="30">
                  <c:v>呼吸内科</c:v>
                </c:pt>
                <c:pt idx="31">
                  <c:v>口腔科</c:v>
                </c:pt>
                <c:pt idx="32">
                  <c:v>老年医学科</c:v>
                </c:pt>
                <c:pt idx="33">
                  <c:v>肛肠科</c:v>
                </c:pt>
                <c:pt idx="34">
                  <c:v>脑病一科</c:v>
                </c:pt>
                <c:pt idx="35">
                  <c:v>治未病中心</c:v>
                </c:pt>
                <c:pt idx="36">
                  <c:v>产科</c:v>
                </c:pt>
                <c:pt idx="37">
                  <c:v>关节骨科</c:v>
                </c:pt>
                <c:pt idx="38">
                  <c:v>肝胆外科</c:v>
                </c:pt>
                <c:pt idx="39">
                  <c:v>妇科妇二科合并</c:v>
                </c:pt>
                <c:pt idx="40">
                  <c:v>运动损伤骨科</c:v>
                </c:pt>
                <c:pt idx="41">
                  <c:v>胸外科</c:v>
                </c:pt>
                <c:pt idx="42">
                  <c:v>美容皮肤科</c:v>
                </c:pt>
                <c:pt idx="43">
                  <c:v>肾脏内科</c:v>
                </c:pt>
                <c:pt idx="44">
                  <c:v>推拿科</c:v>
                </c:pt>
                <c:pt idx="45">
                  <c:v>男科</c:v>
                </c:pt>
                <c:pt idx="46">
                  <c:v>东区肾病科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血液科</c:v>
                </c:pt>
                <c:pt idx="50">
                  <c:v>脊柱骨科</c:v>
                </c:pt>
                <c:pt idx="51">
                  <c:v>显微骨科</c:v>
                </c:pt>
                <c:pt idx="52">
                  <c:v>心病四科</c:v>
                </c:pt>
                <c:pt idx="53">
                  <c:v>西区重症医学科</c:v>
                </c:pt>
                <c:pt idx="54">
                  <c:v>综合内科</c:v>
                </c:pt>
                <c:pt idx="55">
                  <c:v>肾病科</c:v>
                </c:pt>
                <c:pt idx="56">
                  <c:v>妇二科</c:v>
                </c:pt>
                <c:pt idx="57">
                  <c:v>东区重症医学科</c:v>
                </c:pt>
                <c:pt idx="58">
                  <c:v>中医经典科</c:v>
                </c:pt>
                <c:pt idx="59">
                  <c:v>耳鼻喉科</c:v>
                </c:pt>
                <c:pt idx="60">
                  <c:v>医院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99.93610656238681</c:v>
                </c:pt>
                <c:pt idx="2">
                  <c:v>99.88225215062813</c:v>
                </c:pt>
                <c:pt idx="3">
                  <c:v>99.02797187276963</c:v>
                </c:pt>
                <c:pt idx="4">
                  <c:v>98.23794275470787</c:v>
                </c:pt>
                <c:pt idx="5">
                  <c:v>95.81669958230702</c:v>
                </c:pt>
                <c:pt idx="6">
                  <c:v>93.97509706986186</c:v>
                </c:pt>
                <c:pt idx="7">
                  <c:v>93.23097226240485</c:v>
                </c:pt>
                <c:pt idx="8">
                  <c:v>92.12483885315444</c:v>
                </c:pt>
                <c:pt idx="9">
                  <c:v>90.51731952506479</c:v>
                </c:pt>
                <c:pt idx="10">
                  <c:v>88.16600769357838</c:v>
                </c:pt>
                <c:pt idx="11">
                  <c:v>86.57482227746465</c:v>
                </c:pt>
                <c:pt idx="12">
                  <c:v>85.7597872283995</c:v>
                </c:pt>
                <c:pt idx="13">
                  <c:v>84.73078378142657</c:v>
                </c:pt>
                <c:pt idx="14">
                  <c:v>82.06883516011288</c:v>
                </c:pt>
                <c:pt idx="15">
                  <c:v>80.04771680060439</c:v>
                </c:pt>
                <c:pt idx="16">
                  <c:v>77.53190838479821</c:v>
                </c:pt>
                <c:pt idx="17">
                  <c:v>76.41421530040368</c:v>
                </c:pt>
                <c:pt idx="18">
                  <c:v>75.88536411606385</c:v>
                </c:pt>
                <c:pt idx="19">
                  <c:v>73.35626941965084</c:v>
                </c:pt>
                <c:pt idx="20">
                  <c:v>71.0749767925092</c:v>
                </c:pt>
                <c:pt idx="21">
                  <c:v>70.90284346185621</c:v>
                </c:pt>
                <c:pt idx="22">
                  <c:v>70.7610967709235</c:v>
                </c:pt>
                <c:pt idx="23">
                  <c:v>69.63387399882146</c:v>
                </c:pt>
                <c:pt idx="24">
                  <c:v>68.7809018370116</c:v>
                </c:pt>
                <c:pt idx="25">
                  <c:v>67.94176520594846</c:v>
                </c:pt>
                <c:pt idx="26">
                  <c:v>65.61353702779651</c:v>
                </c:pt>
                <c:pt idx="27">
                  <c:v>63.91324519290777</c:v>
                </c:pt>
                <c:pt idx="28">
                  <c:v>63.59810615834225</c:v>
                </c:pt>
                <c:pt idx="29">
                  <c:v>62.93682481047158</c:v>
                </c:pt>
                <c:pt idx="30">
                  <c:v>59.92838103460713</c:v>
                </c:pt>
                <c:pt idx="31">
                  <c:v>58.974061636391596</c:v>
                </c:pt>
                <c:pt idx="32">
                  <c:v>57.00340818646834</c:v>
                </c:pt>
                <c:pt idx="33">
                  <c:v>49.31991571692933</c:v>
                </c:pt>
                <c:pt idx="34">
                  <c:v>48.56517438559891</c:v>
                </c:pt>
                <c:pt idx="35">
                  <c:v>46.404111286980985</c:v>
                </c:pt>
                <c:pt idx="36">
                  <c:v>40.967667039384175</c:v>
                </c:pt>
                <c:pt idx="37">
                  <c:v>40.48193619787203</c:v>
                </c:pt>
                <c:pt idx="38">
                  <c:v>38.3097648244482</c:v>
                </c:pt>
                <c:pt idx="39">
                  <c:v>33.89018576157298</c:v>
                </c:pt>
                <c:pt idx="40">
                  <c:v>32.748672237258006</c:v>
                </c:pt>
                <c:pt idx="41">
                  <c:v>32.33717805925006</c:v>
                </c:pt>
                <c:pt idx="42">
                  <c:v>31.83497552164762</c:v>
                </c:pt>
                <c:pt idx="43">
                  <c:v>31.23696490898418</c:v>
                </c:pt>
                <c:pt idx="44">
                  <c:v>30.949280644204364</c:v>
                </c:pt>
                <c:pt idx="45">
                  <c:v>25.382243276791012</c:v>
                </c:pt>
                <c:pt idx="46">
                  <c:v>25.1371328710448</c:v>
                </c:pt>
                <c:pt idx="47">
                  <c:v>20.063647701835283</c:v>
                </c:pt>
                <c:pt idx="48">
                  <c:v>18.79359373248337</c:v>
                </c:pt>
                <c:pt idx="49">
                  <c:v>17.467180286967274</c:v>
                </c:pt>
                <c:pt idx="50">
                  <c:v>15.6566063140933</c:v>
                </c:pt>
                <c:pt idx="51">
                  <c:v>13.930841021276535</c:v>
                </c:pt>
                <c:pt idx="52">
                  <c:v>13.680857406258616</c:v>
                </c:pt>
                <c:pt idx="53">
                  <c:v>13.064802683442466</c:v>
                </c:pt>
                <c:pt idx="54">
                  <c:v>10.761371842286522</c:v>
                </c:pt>
                <c:pt idx="55">
                  <c:v>10.273701763979938</c:v>
                </c:pt>
                <c:pt idx="56">
                  <c:v>9.474251876389603</c:v>
                </c:pt>
                <c:pt idx="57">
                  <c:v>7.381500665413768</c:v>
                </c:pt>
                <c:pt idx="58">
                  <c:v>5.088307579515073</c:v>
                </c:pt>
                <c:pt idx="59">
                  <c:v>1.1244100534483357</c:v>
                </c:pt>
                <c:pt idx="60">
                  <c:v>0.3758003004681456</c:v>
                </c:pt>
                <c:pt idx="61">
                  <c:v>0.08223677063874471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康复科</c:v>
                </c:pt>
                <c:pt idx="2">
                  <c:v>重症医学科</c:v>
                </c:pt>
                <c:pt idx="3">
                  <c:v>医院</c:v>
                </c:pt>
                <c:pt idx="4">
                  <c:v>中医经典科</c:v>
                </c:pt>
                <c:pt idx="5">
                  <c:v>心病二科</c:v>
                </c:pt>
                <c:pt idx="6">
                  <c:v>西区重症医学科</c:v>
                </c:pt>
                <c:pt idx="7">
                  <c:v>心病一科</c:v>
                </c:pt>
                <c:pt idx="8">
                  <c:v>呼吸内科</c:v>
                </c:pt>
                <c:pt idx="9">
                  <c:v>妇科妇二科合并</c:v>
                </c:pt>
                <c:pt idx="10">
                  <c:v>中医外治中心</c:v>
                </c:pt>
                <c:pt idx="11">
                  <c:v>脾胃科消化科合并</c:v>
                </c:pt>
                <c:pt idx="12">
                  <c:v>周围血管科</c:v>
                </c:pt>
                <c:pt idx="13">
                  <c:v>显微骨科</c:v>
                </c:pt>
                <c:pt idx="14">
                  <c:v>肾病科</c:v>
                </c:pt>
                <c:pt idx="15">
                  <c:v>胸外科</c:v>
                </c:pt>
                <c:pt idx="16">
                  <c:v>男科</c:v>
                </c:pt>
                <c:pt idx="17">
                  <c:v>推拿科</c:v>
                </c:pt>
                <c:pt idx="18">
                  <c:v>小儿骨科</c:v>
                </c:pt>
                <c:pt idx="19">
                  <c:v>妇科</c:v>
                </c:pt>
                <c:pt idx="20">
                  <c:v>脑病一科</c:v>
                </c:pt>
                <c:pt idx="21">
                  <c:v>内分泌科</c:v>
                </c:pt>
                <c:pt idx="22">
                  <c:v>运动损伤骨科</c:v>
                </c:pt>
                <c:pt idx="23">
                  <c:v>东区肾病科</c:v>
                </c:pt>
                <c:pt idx="24">
                  <c:v>脊柱骨科</c:v>
                </c:pt>
                <c:pt idx="25">
                  <c:v>心病三科</c:v>
                </c:pt>
                <c:pt idx="26">
                  <c:v>肛肠科</c:v>
                </c:pt>
                <c:pt idx="27">
                  <c:v>老年医学科</c:v>
                </c:pt>
                <c:pt idx="28">
                  <c:v>眼科</c:v>
                </c:pt>
                <c:pt idx="29">
                  <c:v>神经内科</c:v>
                </c:pt>
                <c:pt idx="30">
                  <c:v>肿瘤内科</c:v>
                </c:pt>
                <c:pt idx="31">
                  <c:v>骨科</c:v>
                </c:pt>
                <c:pt idx="32">
                  <c:v>脑病二科</c:v>
                </c:pt>
                <c:pt idx="33">
                  <c:v>肾脏内科</c:v>
                </c:pt>
                <c:pt idx="34">
                  <c:v>神经外科</c:v>
                </c:pt>
                <c:pt idx="35">
                  <c:v>心病四科</c:v>
                </c:pt>
                <c:pt idx="36">
                  <c:v>乳腺甲状腺外科</c:v>
                </c:pt>
                <c:pt idx="37">
                  <c:v>脾胃病科</c:v>
                </c:pt>
                <c:pt idx="38">
                  <c:v>创伤骨科</c:v>
                </c:pt>
                <c:pt idx="39">
                  <c:v>妇二科</c:v>
                </c:pt>
                <c:pt idx="40">
                  <c:v>身心医学科</c:v>
                </c:pt>
                <c:pt idx="41">
                  <c:v>小儿推拿科</c:v>
                </c:pt>
                <c:pt idx="42">
                  <c:v>耳鼻喉科</c:v>
                </c:pt>
                <c:pt idx="43">
                  <c:v>儿科</c:v>
                </c:pt>
                <c:pt idx="44">
                  <c:v>综合内科</c:v>
                </c:pt>
                <c:pt idx="45">
                  <c:v>东区重症医学科</c:v>
                </c:pt>
                <c:pt idx="46">
                  <c:v>口腔科</c:v>
                </c:pt>
                <c:pt idx="47">
                  <c:v>普通外科</c:v>
                </c:pt>
                <c:pt idx="48">
                  <c:v>皮肤科</c:v>
                </c:pt>
                <c:pt idx="49">
                  <c:v>关节骨科</c:v>
                </c:pt>
                <c:pt idx="50">
                  <c:v>消化内科</c:v>
                </c:pt>
                <c:pt idx="51">
                  <c:v>泌尿外科</c:v>
                </c:pt>
                <c:pt idx="52">
                  <c:v>产科</c:v>
                </c:pt>
                <c:pt idx="53">
                  <c:v>治未病中心</c:v>
                </c:pt>
                <c:pt idx="54">
                  <c:v>肝病科</c:v>
                </c:pt>
                <c:pt idx="55">
                  <c:v>脑病三科</c:v>
                </c:pt>
                <c:pt idx="56">
                  <c:v>针灸科</c:v>
                </c:pt>
                <c:pt idx="57">
                  <c:v>血液科</c:v>
                </c:pt>
                <c:pt idx="58">
                  <c:v>肝胆外科</c:v>
                </c:pt>
                <c:pt idx="59">
                  <c:v>心血管内科</c:v>
                </c:pt>
                <c:pt idx="60">
                  <c:v>美容皮肤科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99.16518218221499</c:v>
                </c:pt>
                <c:pt idx="2">
                  <c:v>98.09455183817843</c:v>
                </c:pt>
                <c:pt idx="3">
                  <c:v>94.93723834281741</c:v>
                </c:pt>
                <c:pt idx="4">
                  <c:v>94.21775387744565</c:v>
                </c:pt>
                <c:pt idx="5">
                  <c:v>93.8400995458493</c:v>
                </c:pt>
                <c:pt idx="6">
                  <c:v>93.24157918869949</c:v>
                </c:pt>
                <c:pt idx="7">
                  <c:v>89.69437087378887</c:v>
                </c:pt>
                <c:pt idx="8">
                  <c:v>87.49521489272497</c:v>
                </c:pt>
                <c:pt idx="9">
                  <c:v>85.94915394748523</c:v>
                </c:pt>
                <c:pt idx="10">
                  <c:v>84.03077538530387</c:v>
                </c:pt>
                <c:pt idx="11">
                  <c:v>83.50766369907835</c:v>
                </c:pt>
                <c:pt idx="12">
                  <c:v>82.86680199173199</c:v>
                </c:pt>
                <c:pt idx="13">
                  <c:v>81.20343483936207</c:v>
                </c:pt>
                <c:pt idx="14">
                  <c:v>80.98789309778039</c:v>
                </c:pt>
                <c:pt idx="15">
                  <c:v>79.71409113228785</c:v>
                </c:pt>
                <c:pt idx="16">
                  <c:v>79.18118324736197</c:v>
                </c:pt>
                <c:pt idx="17">
                  <c:v>78.99927712361837</c:v>
                </c:pt>
                <c:pt idx="18">
                  <c:v>78.06919365000229</c:v>
                </c:pt>
                <c:pt idx="19">
                  <c:v>76.3954761302777</c:v>
                </c:pt>
                <c:pt idx="20">
                  <c:v>75.86071982913921</c:v>
                </c:pt>
                <c:pt idx="21">
                  <c:v>74.70994137408279</c:v>
                </c:pt>
                <c:pt idx="22">
                  <c:v>74.07637281968337</c:v>
                </c:pt>
                <c:pt idx="23">
                  <c:v>73.55015491651355</c:v>
                </c:pt>
                <c:pt idx="24">
                  <c:v>73.34563304841339</c:v>
                </c:pt>
                <c:pt idx="25">
                  <c:v>72.36944684174651</c:v>
                </c:pt>
                <c:pt idx="26">
                  <c:v>71.44826991593045</c:v>
                </c:pt>
                <c:pt idx="27">
                  <c:v>71.13967058073868</c:v>
                </c:pt>
                <c:pt idx="28">
                  <c:v>69.05699725173785</c:v>
                </c:pt>
                <c:pt idx="29">
                  <c:v>68.8559836299547</c:v>
                </c:pt>
                <c:pt idx="30">
                  <c:v>67.77984227463632</c:v>
                </c:pt>
                <c:pt idx="31">
                  <c:v>65.54456626406913</c:v>
                </c:pt>
                <c:pt idx="32">
                  <c:v>64.7034016899044</c:v>
                </c:pt>
                <c:pt idx="33">
                  <c:v>57.21492960558569</c:v>
                </c:pt>
                <c:pt idx="34">
                  <c:v>52.7457506864493</c:v>
                </c:pt>
                <c:pt idx="35">
                  <c:v>51.41046802651824</c:v>
                </c:pt>
                <c:pt idx="36">
                  <c:v>49.54742778807383</c:v>
                </c:pt>
                <c:pt idx="37">
                  <c:v>44.0362244861366</c:v>
                </c:pt>
                <c:pt idx="38">
                  <c:v>43.14646225707536</c:v>
                </c:pt>
                <c:pt idx="39">
                  <c:v>40.261713455981976</c:v>
                </c:pt>
                <c:pt idx="40">
                  <c:v>39.17500337130184</c:v>
                </c:pt>
                <c:pt idx="41">
                  <c:v>37.80950405534815</c:v>
                </c:pt>
                <c:pt idx="42">
                  <c:v>37.55143502462189</c:v>
                </c:pt>
                <c:pt idx="43">
                  <c:v>34.85738983199558</c:v>
                </c:pt>
                <c:pt idx="44">
                  <c:v>34.795993744202505</c:v>
                </c:pt>
                <c:pt idx="45">
                  <c:v>34.348844207106566</c:v>
                </c:pt>
                <c:pt idx="46">
                  <c:v>33.59076914418903</c:v>
                </c:pt>
                <c:pt idx="47">
                  <c:v>32.440375849832606</c:v>
                </c:pt>
                <c:pt idx="48">
                  <c:v>32.2146583520985</c:v>
                </c:pt>
                <c:pt idx="49">
                  <c:v>29.22208139736282</c:v>
                </c:pt>
                <c:pt idx="50">
                  <c:v>29.13855839854916</c:v>
                </c:pt>
                <c:pt idx="51">
                  <c:v>28.84429745756131</c:v>
                </c:pt>
                <c:pt idx="52">
                  <c:v>24.90695548414279</c:v>
                </c:pt>
                <c:pt idx="53">
                  <c:v>23.27537712799057</c:v>
                </c:pt>
                <c:pt idx="54">
                  <c:v>20.47552100613645</c:v>
                </c:pt>
                <c:pt idx="55">
                  <c:v>20.104437638900315</c:v>
                </c:pt>
                <c:pt idx="56">
                  <c:v>19.30947645252887</c:v>
                </c:pt>
                <c:pt idx="57">
                  <c:v>8.581616916553253</c:v>
                </c:pt>
                <c:pt idx="58">
                  <c:v>8.513860801309654</c:v>
                </c:pt>
                <c:pt idx="59">
                  <c:v>2.630249614450537</c:v>
                </c:pt>
                <c:pt idx="60">
                  <c:v>2.123455120688939</c:v>
                </c:pt>
                <c:pt idx="61">
                  <c:v>0.06237984782209151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65.99838301953872</c:v>
                </c:pt>
                <c:pt idx="1">
                  <c:v>61.121669492236144</c:v>
                </c:pt>
                <c:pt idx="2">
                  <c:v>59.087765169078686</c:v>
                </c:pt>
                <c:pt idx="3">
                  <c:v>58.66533441480014</c:v>
                </c:pt>
                <c:pt idx="4">
                  <c:v>58.16865669310423</c:v>
                </c:pt>
                <c:pt idx="5">
                  <c:v>58.143214780251654</c:v>
                </c:pt>
                <c:pt idx="6">
                  <c:v>56.71850384549827</c:v>
                </c:pt>
                <c:pt idx="7">
                  <c:v>54.92994107261996</c:v>
                </c:pt>
                <c:pt idx="8">
                  <c:v>54.030554833882526</c:v>
                </c:pt>
                <c:pt idx="9">
                  <c:v>53.83607955595682</c:v>
                </c:pt>
                <c:pt idx="10">
                  <c:v>53.20622034091733</c:v>
                </c:pt>
                <c:pt idx="11">
                  <c:v>52.89645037695409</c:v>
                </c:pt>
                <c:pt idx="12">
                  <c:v>52.83782485869435</c:v>
                </c:pt>
                <c:pt idx="13">
                  <c:v>52.813485580094294</c:v>
                </c:pt>
                <c:pt idx="14">
                  <c:v>52.67576318249433</c:v>
                </c:pt>
                <c:pt idx="15">
                  <c:v>51.752753345147454</c:v>
                </c:pt>
                <c:pt idx="16">
                  <c:v>51.36300682062474</c:v>
                </c:pt>
                <c:pt idx="17">
                  <c:v>50.69617257556357</c:v>
                </c:pt>
                <c:pt idx="18">
                  <c:v>50.258066592410174</c:v>
                </c:pt>
                <c:pt idx="19">
                  <c:v>50.11219038708567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45.56953120247367</c:v>
                </c:pt>
                <c:pt idx="1">
                  <c:v>48.49497046010801</c:v>
                </c:pt>
                <c:pt idx="2">
                  <c:v>54.50489351362681</c:v>
                </c:pt>
                <c:pt idx="3">
                  <c:v>59.32175679087966</c:v>
                </c:pt>
                <c:pt idx="4">
                  <c:v>61.279858845294505</c:v>
                </c:pt>
                <c:pt idx="5">
                  <c:v>47.044826751510655</c:v>
                </c:pt>
                <c:pt idx="6">
                  <c:v>68.63838259894084</c:v>
                </c:pt>
                <c:pt idx="7">
                  <c:v>48.45615708396541</c:v>
                </c:pt>
                <c:pt idx="8">
                  <c:v>45.39749336847268</c:v>
                </c:pt>
                <c:pt idx="9">
                  <c:v>49.74390384588047</c:v>
                </c:pt>
                <c:pt idx="10">
                  <c:v>53.6499863822253</c:v>
                </c:pt>
                <c:pt idx="11">
                  <c:v>64.03922020430242</c:v>
                </c:pt>
                <c:pt idx="12">
                  <c:v>44.676281571502294</c:v>
                </c:pt>
                <c:pt idx="13">
                  <c:v>48.726558609016266</c:v>
                </c:pt>
                <c:pt idx="14">
                  <c:v>47.00034624889982</c:v>
                </c:pt>
                <c:pt idx="15">
                  <c:v>37.6433262736596</c:v>
                </c:pt>
                <c:pt idx="16">
                  <c:v>45.95319336841006</c:v>
                </c:pt>
                <c:pt idx="17">
                  <c:v>50.16727813740114</c:v>
                </c:pt>
                <c:pt idx="18">
                  <c:v>36.56539328599183</c:v>
                </c:pt>
                <c:pt idx="19">
                  <c:v>37.41451829676831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眼科</c:v>
                </c:pt>
                <c:pt idx="2">
                  <c:v>普通外科</c:v>
                </c:pt>
                <c:pt idx="3">
                  <c:v>推拿科</c:v>
                </c:pt>
                <c:pt idx="4">
                  <c:v>肝胆外科</c:v>
                </c:pt>
                <c:pt idx="5">
                  <c:v>产科</c:v>
                </c:pt>
                <c:pt idx="6">
                  <c:v>治未病中心</c:v>
                </c:pt>
                <c:pt idx="7">
                  <c:v>神经内科</c:v>
                </c:pt>
                <c:pt idx="8">
                  <c:v>中医外治中心</c:v>
                </c:pt>
                <c:pt idx="9">
                  <c:v>胸外科</c:v>
                </c:pt>
                <c:pt idx="10">
                  <c:v>关节骨科</c:v>
                </c:pt>
                <c:pt idx="11">
                  <c:v>脑病二科</c:v>
                </c:pt>
                <c:pt idx="12">
                  <c:v>身心医学科</c:v>
                </c:pt>
                <c:pt idx="13">
                  <c:v>运动损伤骨科</c:v>
                </c:pt>
                <c:pt idx="14">
                  <c:v>儿科</c:v>
                </c:pt>
                <c:pt idx="15">
                  <c:v>泌尿外科</c:v>
                </c:pt>
                <c:pt idx="16">
                  <c:v>耳鼻喉科</c:v>
                </c:pt>
                <c:pt idx="17">
                  <c:v>风湿病科</c:v>
                </c:pt>
                <c:pt idx="18">
                  <c:v>妇二科</c:v>
                </c:pt>
                <c:pt idx="19">
                  <c:v>消化内科</c:v>
                </c:pt>
                <c:pt idx="20">
                  <c:v>康复科</c:v>
                </c:pt>
                <c:pt idx="21">
                  <c:v>皮肤科</c:v>
                </c:pt>
                <c:pt idx="22">
                  <c:v>创伤骨科</c:v>
                </c:pt>
                <c:pt idx="23">
                  <c:v>心病四科</c:v>
                </c:pt>
                <c:pt idx="24">
                  <c:v>东区重症医学科</c:v>
                </c:pt>
                <c:pt idx="25">
                  <c:v>妇科</c:v>
                </c:pt>
                <c:pt idx="26">
                  <c:v>脾胃科消化科合并</c:v>
                </c:pt>
                <c:pt idx="27">
                  <c:v>美容皮肤科</c:v>
                </c:pt>
                <c:pt idx="28">
                  <c:v>小儿推拿科</c:v>
                </c:pt>
                <c:pt idx="29">
                  <c:v>周围血管科</c:v>
                </c:pt>
                <c:pt idx="30">
                  <c:v>老年医学科</c:v>
                </c:pt>
                <c:pt idx="31">
                  <c:v>肛肠科</c:v>
                </c:pt>
                <c:pt idx="32">
                  <c:v>脑病三科</c:v>
                </c:pt>
                <c:pt idx="33">
                  <c:v>男科</c:v>
                </c:pt>
                <c:pt idx="34">
                  <c:v>综合内科</c:v>
                </c:pt>
                <c:pt idx="35">
                  <c:v>血液科</c:v>
                </c:pt>
                <c:pt idx="36">
                  <c:v>肾脏内科</c:v>
                </c:pt>
                <c:pt idx="37">
                  <c:v>肝病科</c:v>
                </c:pt>
                <c:pt idx="38">
                  <c:v>显微骨科</c:v>
                </c:pt>
                <c:pt idx="39">
                  <c:v>肿瘤内科</c:v>
                </c:pt>
                <c:pt idx="40">
                  <c:v>小儿骨科</c:v>
                </c:pt>
                <c:pt idx="41">
                  <c:v>口腔科</c:v>
                </c:pt>
                <c:pt idx="42">
                  <c:v>脊柱骨科</c:v>
                </c:pt>
                <c:pt idx="43">
                  <c:v>东区肾病科</c:v>
                </c:pt>
                <c:pt idx="44">
                  <c:v>脑病一科</c:v>
                </c:pt>
                <c:pt idx="45">
                  <c:v>肾病科</c:v>
                </c:pt>
                <c:pt idx="46">
                  <c:v>乳腺甲状腺外科</c:v>
                </c:pt>
                <c:pt idx="47">
                  <c:v>心病一科</c:v>
                </c:pt>
                <c:pt idx="48">
                  <c:v>心血管内科</c:v>
                </c:pt>
                <c:pt idx="49">
                  <c:v>重症医学科</c:v>
                </c:pt>
                <c:pt idx="50">
                  <c:v>脾胃病科</c:v>
                </c:pt>
                <c:pt idx="51">
                  <c:v>神经外科</c:v>
                </c:pt>
                <c:pt idx="52">
                  <c:v>骨科</c:v>
                </c:pt>
                <c:pt idx="53">
                  <c:v>内分泌科</c:v>
                </c:pt>
                <c:pt idx="54">
                  <c:v>西区重症医学科</c:v>
                </c:pt>
                <c:pt idx="55">
                  <c:v>心病二科</c:v>
                </c:pt>
                <c:pt idx="56">
                  <c:v>心病三科</c:v>
                </c:pt>
                <c:pt idx="57">
                  <c:v>呼吸内科</c:v>
                </c:pt>
                <c:pt idx="58">
                  <c:v>妇科妇二科合并</c:v>
                </c:pt>
                <c:pt idx="59">
                  <c:v>医院</c:v>
                </c:pt>
                <c:pt idx="60">
                  <c:v>针灸科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98.94728954563708</c:v>
                </c:pt>
                <c:pt idx="2">
                  <c:v>98.56270166219956</c:v>
                </c:pt>
                <c:pt idx="3">
                  <c:v>98.52172105426592</c:v>
                </c:pt>
                <c:pt idx="4">
                  <c:v>97.32981862557197</c:v>
                </c:pt>
                <c:pt idx="5">
                  <c:v>93.7358566583695</c:v>
                </c:pt>
                <c:pt idx="6">
                  <c:v>93.4113630416678</c:v>
                </c:pt>
                <c:pt idx="7">
                  <c:v>91.32442036990074</c:v>
                </c:pt>
                <c:pt idx="8">
                  <c:v>90.58082774376881</c:v>
                </c:pt>
                <c:pt idx="9">
                  <c:v>87.3612182916794</c:v>
                </c:pt>
                <c:pt idx="10">
                  <c:v>87.27794050724634</c:v>
                </c:pt>
                <c:pt idx="11">
                  <c:v>86.15248777992502</c:v>
                </c:pt>
                <c:pt idx="12">
                  <c:v>79.72328104328768</c:v>
                </c:pt>
                <c:pt idx="13">
                  <c:v>78.91383125579051</c:v>
                </c:pt>
                <c:pt idx="14">
                  <c:v>78.42863199374335</c:v>
                </c:pt>
                <c:pt idx="15">
                  <c:v>77.81039074410879</c:v>
                </c:pt>
                <c:pt idx="16">
                  <c:v>77.33752147269516</c:v>
                </c:pt>
                <c:pt idx="17">
                  <c:v>75.92917158021055</c:v>
                </c:pt>
                <c:pt idx="18">
                  <c:v>73.82744863602169</c:v>
                </c:pt>
                <c:pt idx="19">
                  <c:v>73.71776098386889</c:v>
                </c:pt>
                <c:pt idx="20">
                  <c:v>70.51351516651094</c:v>
                </c:pt>
                <c:pt idx="21">
                  <c:v>70.4776806605093</c:v>
                </c:pt>
                <c:pt idx="22">
                  <c:v>68.23822372455155</c:v>
                </c:pt>
                <c:pt idx="23">
                  <c:v>67.68855185695232</c:v>
                </c:pt>
                <c:pt idx="24">
                  <c:v>67.25032905629307</c:v>
                </c:pt>
                <c:pt idx="25">
                  <c:v>66.56002214805804</c:v>
                </c:pt>
                <c:pt idx="26">
                  <c:v>66.04680431976062</c:v>
                </c:pt>
                <c:pt idx="27">
                  <c:v>65.8770411336664</c:v>
                </c:pt>
                <c:pt idx="28">
                  <c:v>65.57132455387183</c:v>
                </c:pt>
                <c:pt idx="29">
                  <c:v>62.21024687703436</c:v>
                </c:pt>
                <c:pt idx="30">
                  <c:v>59.89574535427915</c:v>
                </c:pt>
                <c:pt idx="31">
                  <c:v>58.37578827570984</c:v>
                </c:pt>
                <c:pt idx="32">
                  <c:v>55.85449044589332</c:v>
                </c:pt>
                <c:pt idx="33">
                  <c:v>52.392994526518336</c:v>
                </c:pt>
                <c:pt idx="34">
                  <c:v>52.09884719839253</c:v>
                </c:pt>
                <c:pt idx="35">
                  <c:v>52.00799978627763</c:v>
                </c:pt>
                <c:pt idx="36">
                  <c:v>51.91381035193345</c:v>
                </c:pt>
                <c:pt idx="37">
                  <c:v>48.88235070767584</c:v>
                </c:pt>
                <c:pt idx="38">
                  <c:v>45.23169272247284</c:v>
                </c:pt>
                <c:pt idx="39">
                  <c:v>45.163519827429944</c:v>
                </c:pt>
                <c:pt idx="40">
                  <c:v>44.960684108238446</c:v>
                </c:pt>
                <c:pt idx="41">
                  <c:v>43.938649244928705</c:v>
                </c:pt>
                <c:pt idx="42">
                  <c:v>41.0833911651395</c:v>
                </c:pt>
                <c:pt idx="43">
                  <c:v>39.237770539145316</c:v>
                </c:pt>
                <c:pt idx="44">
                  <c:v>36.68001305901833</c:v>
                </c:pt>
                <c:pt idx="45">
                  <c:v>33.56834008397347</c:v>
                </c:pt>
                <c:pt idx="46">
                  <c:v>33.26777863847973</c:v>
                </c:pt>
                <c:pt idx="47">
                  <c:v>32.82558224666403</c:v>
                </c:pt>
                <c:pt idx="48">
                  <c:v>31.55249267255159</c:v>
                </c:pt>
                <c:pt idx="49">
                  <c:v>29.485870134404216</c:v>
                </c:pt>
                <c:pt idx="50">
                  <c:v>27.74872173557185</c:v>
                </c:pt>
                <c:pt idx="51">
                  <c:v>24.97850156361362</c:v>
                </c:pt>
                <c:pt idx="52">
                  <c:v>22.128697240754505</c:v>
                </c:pt>
                <c:pt idx="53">
                  <c:v>19.4343329935951</c:v>
                </c:pt>
                <c:pt idx="54">
                  <c:v>19.259886726632363</c:v>
                </c:pt>
                <c:pt idx="55">
                  <c:v>17.349472888825282</c:v>
                </c:pt>
                <c:pt idx="56">
                  <c:v>9.55724625093485</c:v>
                </c:pt>
                <c:pt idx="57">
                  <c:v>6.012250516358139</c:v>
                </c:pt>
                <c:pt idx="58">
                  <c:v>3.0494820515399232</c:v>
                </c:pt>
                <c:pt idx="59">
                  <c:v>1.9545813273190629</c:v>
                </c:pt>
                <c:pt idx="60">
                  <c:v>1.5690163468853169</c:v>
                </c:pt>
                <c:pt idx="61">
                  <c:v>1.1084437470104551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妇科妇二科合并</c:v>
                </c:pt>
                <c:pt idx="2">
                  <c:v>泌尿外科</c:v>
                </c:pt>
                <c:pt idx="3">
                  <c:v>血液科</c:v>
                </c:pt>
                <c:pt idx="4">
                  <c:v>肛肠科</c:v>
                </c:pt>
                <c:pt idx="5">
                  <c:v>神经外科</c:v>
                </c:pt>
                <c:pt idx="6">
                  <c:v>重症医学科</c:v>
                </c:pt>
                <c:pt idx="7">
                  <c:v>肝胆外科</c:v>
                </c:pt>
                <c:pt idx="8">
                  <c:v>心病三科</c:v>
                </c:pt>
                <c:pt idx="9">
                  <c:v>内分泌科</c:v>
                </c:pt>
                <c:pt idx="10">
                  <c:v>微创骨科</c:v>
                </c:pt>
                <c:pt idx="11">
                  <c:v>风湿病科</c:v>
                </c:pt>
                <c:pt idx="12">
                  <c:v>呼吸内科</c:v>
                </c:pt>
                <c:pt idx="13">
                  <c:v>周围血管科</c:v>
                </c:pt>
                <c:pt idx="14">
                  <c:v>男科</c:v>
                </c:pt>
                <c:pt idx="15">
                  <c:v>肝病科</c:v>
                </c:pt>
                <c:pt idx="16">
                  <c:v>耳鼻喉科</c:v>
                </c:pt>
                <c:pt idx="17">
                  <c:v>心病一科</c:v>
                </c:pt>
                <c:pt idx="18">
                  <c:v>中医外治中心</c:v>
                </c:pt>
                <c:pt idx="19">
                  <c:v>产科</c:v>
                </c:pt>
                <c:pt idx="20">
                  <c:v>胸外科</c:v>
                </c:pt>
                <c:pt idx="21">
                  <c:v>运动损伤骨科</c:v>
                </c:pt>
                <c:pt idx="22">
                  <c:v>针灸科</c:v>
                </c:pt>
                <c:pt idx="23">
                  <c:v>皮肤科</c:v>
                </c:pt>
                <c:pt idx="24">
                  <c:v>脑病一科</c:v>
                </c:pt>
                <c:pt idx="25">
                  <c:v>身心医学科</c:v>
                </c:pt>
                <c:pt idx="26">
                  <c:v>肿瘤内科</c:v>
                </c:pt>
                <c:pt idx="27">
                  <c:v>心病四科</c:v>
                </c:pt>
                <c:pt idx="28">
                  <c:v>肾脏内科</c:v>
                </c:pt>
                <c:pt idx="29">
                  <c:v>消化内科</c:v>
                </c:pt>
                <c:pt idx="30">
                  <c:v>普通外科</c:v>
                </c:pt>
                <c:pt idx="31">
                  <c:v>关节骨科</c:v>
                </c:pt>
                <c:pt idx="32">
                  <c:v>儿科</c:v>
                </c:pt>
                <c:pt idx="33">
                  <c:v>乳腺甲状腺外科</c:v>
                </c:pt>
                <c:pt idx="34">
                  <c:v>美容皮肤科</c:v>
                </c:pt>
                <c:pt idx="35">
                  <c:v>小儿骨科</c:v>
                </c:pt>
                <c:pt idx="36">
                  <c:v>显微骨科</c:v>
                </c:pt>
                <c:pt idx="37">
                  <c:v>妇二科</c:v>
                </c:pt>
                <c:pt idx="38">
                  <c:v>脊柱骨科</c:v>
                </c:pt>
                <c:pt idx="39">
                  <c:v>神经内科</c:v>
                </c:pt>
                <c:pt idx="40">
                  <c:v>创伤骨科</c:v>
                </c:pt>
                <c:pt idx="41">
                  <c:v>脾胃病科</c:v>
                </c:pt>
                <c:pt idx="42">
                  <c:v>妇科</c:v>
                </c:pt>
                <c:pt idx="43">
                  <c:v>脑病三科</c:v>
                </c:pt>
                <c:pt idx="44">
                  <c:v>心血管内科</c:v>
                </c:pt>
                <c:pt idx="45">
                  <c:v>综合内科</c:v>
                </c:pt>
                <c:pt idx="46">
                  <c:v>骨科</c:v>
                </c:pt>
                <c:pt idx="47">
                  <c:v>推拿科</c:v>
                </c:pt>
                <c:pt idx="48">
                  <c:v>脑病二科</c:v>
                </c:pt>
                <c:pt idx="49">
                  <c:v>西区重症医学科</c:v>
                </c:pt>
                <c:pt idx="50">
                  <c:v>眼科</c:v>
                </c:pt>
                <c:pt idx="51">
                  <c:v>心病二科</c:v>
                </c:pt>
                <c:pt idx="52">
                  <c:v>口腔科</c:v>
                </c:pt>
                <c:pt idx="53">
                  <c:v>康复科</c:v>
                </c:pt>
                <c:pt idx="54">
                  <c:v>中医经典科</c:v>
                </c:pt>
                <c:pt idx="55">
                  <c:v>治未病中心</c:v>
                </c:pt>
                <c:pt idx="56">
                  <c:v>小儿推拿科</c:v>
                </c:pt>
                <c:pt idx="57">
                  <c:v>东区重症医学科</c:v>
                </c:pt>
                <c:pt idx="58">
                  <c:v>肾病科</c:v>
                </c:pt>
                <c:pt idx="59">
                  <c:v>老年医学科</c:v>
                </c:pt>
                <c:pt idx="60">
                  <c:v>脾胃科消化科合并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99.62559555193712</c:v>
                </c:pt>
                <c:pt idx="2">
                  <c:v>96.71811101415184</c:v>
                </c:pt>
                <c:pt idx="3">
                  <c:v>95.51121147235634</c:v>
                </c:pt>
                <c:pt idx="4">
                  <c:v>94.63568109679014</c:v>
                </c:pt>
                <c:pt idx="5">
                  <c:v>93.42899902013853</c:v>
                </c:pt>
                <c:pt idx="6">
                  <c:v>90.9801521404457</c:v>
                </c:pt>
                <c:pt idx="7">
                  <c:v>90.82527557619858</c:v>
                </c:pt>
                <c:pt idx="8">
                  <c:v>90.06429831851736</c:v>
                </c:pt>
                <c:pt idx="9">
                  <c:v>89.49160032852689</c:v>
                </c:pt>
                <c:pt idx="10">
                  <c:v>88.9626477985371</c:v>
                </c:pt>
                <c:pt idx="11">
                  <c:v>87.71500963901248</c:v>
                </c:pt>
                <c:pt idx="12">
                  <c:v>87.11441911593083</c:v>
                </c:pt>
                <c:pt idx="13">
                  <c:v>82.35129273047959</c:v>
                </c:pt>
                <c:pt idx="14">
                  <c:v>81.85164901621638</c:v>
                </c:pt>
                <c:pt idx="15">
                  <c:v>81.79279054426132</c:v>
                </c:pt>
                <c:pt idx="16">
                  <c:v>78.8919126360234</c:v>
                </c:pt>
                <c:pt idx="17">
                  <c:v>78.60767170853934</c:v>
                </c:pt>
                <c:pt idx="18">
                  <c:v>76.882958400964</c:v>
                </c:pt>
                <c:pt idx="19">
                  <c:v>72.63043354128152</c:v>
                </c:pt>
                <c:pt idx="20">
                  <c:v>71.41727087756281</c:v>
                </c:pt>
                <c:pt idx="21">
                  <c:v>69.48681954339925</c:v>
                </c:pt>
                <c:pt idx="22">
                  <c:v>68.26934558756864</c:v>
                </c:pt>
                <c:pt idx="23">
                  <c:v>66.47246827373986</c:v>
                </c:pt>
                <c:pt idx="24">
                  <c:v>63.71091140968457</c:v>
                </c:pt>
                <c:pt idx="25">
                  <c:v>63.42205345448718</c:v>
                </c:pt>
                <c:pt idx="26">
                  <c:v>59.87917846086604</c:v>
                </c:pt>
                <c:pt idx="27">
                  <c:v>59.70065371348703</c:v>
                </c:pt>
                <c:pt idx="28">
                  <c:v>59.26091917802582</c:v>
                </c:pt>
                <c:pt idx="29">
                  <c:v>58.779672195348574</c:v>
                </c:pt>
                <c:pt idx="30">
                  <c:v>56.81892041176858</c:v>
                </c:pt>
                <c:pt idx="31">
                  <c:v>53.77219763305211</c:v>
                </c:pt>
                <c:pt idx="32">
                  <c:v>53.666333439604635</c:v>
                </c:pt>
                <c:pt idx="33">
                  <c:v>51.868720704170926</c:v>
                </c:pt>
                <c:pt idx="34">
                  <c:v>48.638701521898504</c:v>
                </c:pt>
                <c:pt idx="35">
                  <c:v>48.21447452371272</c:v>
                </c:pt>
                <c:pt idx="36">
                  <c:v>46.91221640531454</c:v>
                </c:pt>
                <c:pt idx="37">
                  <c:v>45.42293932757558</c:v>
                </c:pt>
                <c:pt idx="38">
                  <c:v>43.32312294215134</c:v>
                </c:pt>
                <c:pt idx="39">
                  <c:v>36.74021167643349</c:v>
                </c:pt>
                <c:pt idx="40">
                  <c:v>36.44460828110003</c:v>
                </c:pt>
                <c:pt idx="41">
                  <c:v>35.36294701746719</c:v>
                </c:pt>
                <c:pt idx="42">
                  <c:v>31.921586829651623</c:v>
                </c:pt>
                <c:pt idx="43">
                  <c:v>29.653971906049303</c:v>
                </c:pt>
                <c:pt idx="44">
                  <c:v>28.607653526803013</c:v>
                </c:pt>
                <c:pt idx="45">
                  <c:v>24.68919558273124</c:v>
                </c:pt>
                <c:pt idx="46">
                  <c:v>23.948087159379423</c:v>
                </c:pt>
                <c:pt idx="47">
                  <c:v>22.416258900967733</c:v>
                </c:pt>
                <c:pt idx="48">
                  <c:v>21.112709790329184</c:v>
                </c:pt>
                <c:pt idx="49">
                  <c:v>18.284188629145603</c:v>
                </c:pt>
                <c:pt idx="50">
                  <c:v>18.25824034584451</c:v>
                </c:pt>
                <c:pt idx="51">
                  <c:v>18.156630909846672</c:v>
                </c:pt>
                <c:pt idx="52">
                  <c:v>17.33484445824458</c:v>
                </c:pt>
                <c:pt idx="53">
                  <c:v>13.32692299580174</c:v>
                </c:pt>
                <c:pt idx="54">
                  <c:v>12.975473367826213</c:v>
                </c:pt>
                <c:pt idx="55">
                  <c:v>11.75287498575494</c:v>
                </c:pt>
                <c:pt idx="56">
                  <c:v>11.646365204115488</c:v>
                </c:pt>
                <c:pt idx="57">
                  <c:v>9.009748680784375</c:v>
                </c:pt>
                <c:pt idx="58">
                  <c:v>8.479190461246645</c:v>
                </c:pt>
                <c:pt idx="59">
                  <c:v>4.9448820371919515</c:v>
                </c:pt>
                <c:pt idx="60">
                  <c:v>4.802622859609685</c:v>
                </c:pt>
                <c:pt idx="61">
                  <c:v>1.7240936546967418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血液科</c:v>
                </c:pt>
                <c:pt idx="2">
                  <c:v>心病三科</c:v>
                </c:pt>
                <c:pt idx="3">
                  <c:v>泌尿外科</c:v>
                </c:pt>
                <c:pt idx="4">
                  <c:v>推拿科</c:v>
                </c:pt>
                <c:pt idx="5">
                  <c:v>小儿骨科</c:v>
                </c:pt>
                <c:pt idx="6">
                  <c:v>乳腺甲状腺外科</c:v>
                </c:pt>
                <c:pt idx="7">
                  <c:v>显微骨科</c:v>
                </c:pt>
                <c:pt idx="8">
                  <c:v>美容皮肤科</c:v>
                </c:pt>
                <c:pt idx="9">
                  <c:v>脑病三科</c:v>
                </c:pt>
                <c:pt idx="10">
                  <c:v>创伤骨科</c:v>
                </c:pt>
                <c:pt idx="11">
                  <c:v>肿瘤内科</c:v>
                </c:pt>
                <c:pt idx="12">
                  <c:v>内分泌科</c:v>
                </c:pt>
                <c:pt idx="13">
                  <c:v>医院</c:v>
                </c:pt>
                <c:pt idx="14">
                  <c:v>消化内科</c:v>
                </c:pt>
                <c:pt idx="15">
                  <c:v>脾胃科消化科合并</c:v>
                </c:pt>
                <c:pt idx="16">
                  <c:v>东区重症医学科</c:v>
                </c:pt>
                <c:pt idx="17">
                  <c:v>产科</c:v>
                </c:pt>
                <c:pt idx="18">
                  <c:v>肝胆外科</c:v>
                </c:pt>
                <c:pt idx="19">
                  <c:v>妇二科</c:v>
                </c:pt>
                <c:pt idx="20">
                  <c:v>脾胃病科</c:v>
                </c:pt>
                <c:pt idx="21">
                  <c:v>肝病科</c:v>
                </c:pt>
                <c:pt idx="22">
                  <c:v>妇科妇二科合并</c:v>
                </c:pt>
                <c:pt idx="23">
                  <c:v>眼科</c:v>
                </c:pt>
                <c:pt idx="24">
                  <c:v>针灸科</c:v>
                </c:pt>
                <c:pt idx="25">
                  <c:v>治未病中心</c:v>
                </c:pt>
                <c:pt idx="26">
                  <c:v>皮肤科</c:v>
                </c:pt>
                <c:pt idx="27">
                  <c:v>东区肾病科</c:v>
                </c:pt>
                <c:pt idx="28">
                  <c:v>老年医学科</c:v>
                </c:pt>
                <c:pt idx="29">
                  <c:v>综合内科</c:v>
                </c:pt>
                <c:pt idx="30">
                  <c:v>妇科</c:v>
                </c:pt>
                <c:pt idx="31">
                  <c:v>关节骨科</c:v>
                </c:pt>
                <c:pt idx="32">
                  <c:v>肾病科</c:v>
                </c:pt>
                <c:pt idx="33">
                  <c:v>中医经典科</c:v>
                </c:pt>
                <c:pt idx="34">
                  <c:v>神经外科</c:v>
                </c:pt>
                <c:pt idx="35">
                  <c:v>心病一科</c:v>
                </c:pt>
                <c:pt idx="36">
                  <c:v>胸外科</c:v>
                </c:pt>
                <c:pt idx="37">
                  <c:v>周围血管科</c:v>
                </c:pt>
                <c:pt idx="38">
                  <c:v>儿科</c:v>
                </c:pt>
                <c:pt idx="39">
                  <c:v>神经内科</c:v>
                </c:pt>
                <c:pt idx="40">
                  <c:v>肛肠科</c:v>
                </c:pt>
                <c:pt idx="41">
                  <c:v>心病四科</c:v>
                </c:pt>
                <c:pt idx="42">
                  <c:v>普通外科</c:v>
                </c:pt>
                <c:pt idx="43">
                  <c:v>脊柱骨科</c:v>
                </c:pt>
                <c:pt idx="44">
                  <c:v>口腔科</c:v>
                </c:pt>
                <c:pt idx="45">
                  <c:v>肾脏内科</c:v>
                </c:pt>
                <c:pt idx="46">
                  <c:v>耳鼻喉科</c:v>
                </c:pt>
                <c:pt idx="47">
                  <c:v>骨科</c:v>
                </c:pt>
                <c:pt idx="48">
                  <c:v>男科</c:v>
                </c:pt>
                <c:pt idx="49">
                  <c:v>呼吸内科</c:v>
                </c:pt>
                <c:pt idx="50">
                  <c:v>脑病二科</c:v>
                </c:pt>
                <c:pt idx="51">
                  <c:v>微创骨科</c:v>
                </c:pt>
                <c:pt idx="52">
                  <c:v>运动损伤骨科</c:v>
                </c:pt>
                <c:pt idx="53">
                  <c:v>小儿推拿科</c:v>
                </c:pt>
                <c:pt idx="54">
                  <c:v>风湿病科</c:v>
                </c:pt>
                <c:pt idx="55">
                  <c:v>重症医学科</c:v>
                </c:pt>
                <c:pt idx="56">
                  <c:v>西区重症医学科</c:v>
                </c:pt>
                <c:pt idx="57">
                  <c:v>心血管内科</c:v>
                </c:pt>
                <c:pt idx="58">
                  <c:v>康复科</c:v>
                </c:pt>
                <c:pt idx="59">
                  <c:v>中医外治中心</c:v>
                </c:pt>
                <c:pt idx="60">
                  <c:v>脑病一科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98.66016499457817</c:v>
                </c:pt>
                <c:pt idx="2">
                  <c:v>96.09035529926885</c:v>
                </c:pt>
                <c:pt idx="3">
                  <c:v>96.07118299619194</c:v>
                </c:pt>
                <c:pt idx="4">
                  <c:v>96.02912245216207</c:v>
                </c:pt>
                <c:pt idx="5">
                  <c:v>95.51051453669253</c:v>
                </c:pt>
                <c:pt idx="6">
                  <c:v>93.9589596776463</c:v>
                </c:pt>
                <c:pt idx="7">
                  <c:v>90.93505432967429</c:v>
                </c:pt>
                <c:pt idx="8">
                  <c:v>87.57077012101381</c:v>
                </c:pt>
                <c:pt idx="9">
                  <c:v>87.12470986232121</c:v>
                </c:pt>
                <c:pt idx="10">
                  <c:v>86.32308657417504</c:v>
                </c:pt>
                <c:pt idx="11">
                  <c:v>85.98218811476337</c:v>
                </c:pt>
                <c:pt idx="12">
                  <c:v>85.5057438463295</c:v>
                </c:pt>
                <c:pt idx="13">
                  <c:v>84.74509696260984</c:v>
                </c:pt>
                <c:pt idx="14">
                  <c:v>84.51467814504375</c:v>
                </c:pt>
                <c:pt idx="15">
                  <c:v>81.1044869802282</c:v>
                </c:pt>
                <c:pt idx="16">
                  <c:v>74.84700126797308</c:v>
                </c:pt>
                <c:pt idx="17">
                  <c:v>74.21057971248997</c:v>
                </c:pt>
                <c:pt idx="18">
                  <c:v>74.0530343102025</c:v>
                </c:pt>
                <c:pt idx="19">
                  <c:v>72.92449868151118</c:v>
                </c:pt>
                <c:pt idx="20">
                  <c:v>72.40999816472895</c:v>
                </c:pt>
                <c:pt idx="21">
                  <c:v>72.12304852246513</c:v>
                </c:pt>
                <c:pt idx="22">
                  <c:v>71.55129783157876</c:v>
                </c:pt>
                <c:pt idx="23">
                  <c:v>71.37559794206477</c:v>
                </c:pt>
                <c:pt idx="24">
                  <c:v>70.70288369135469</c:v>
                </c:pt>
                <c:pt idx="25">
                  <c:v>70.27186722542498</c:v>
                </c:pt>
                <c:pt idx="26">
                  <c:v>67.39210737064744</c:v>
                </c:pt>
                <c:pt idx="27">
                  <c:v>66.72746773592074</c:v>
                </c:pt>
                <c:pt idx="28">
                  <c:v>66.71411520223798</c:v>
                </c:pt>
                <c:pt idx="29">
                  <c:v>66.14992585237219</c:v>
                </c:pt>
                <c:pt idx="30">
                  <c:v>65.50223435544973</c:v>
                </c:pt>
                <c:pt idx="31">
                  <c:v>64.52525735250562</c:v>
                </c:pt>
                <c:pt idx="32">
                  <c:v>64.28705119143181</c:v>
                </c:pt>
                <c:pt idx="33">
                  <c:v>61.65712323047079</c:v>
                </c:pt>
                <c:pt idx="34">
                  <c:v>54.75347017781161</c:v>
                </c:pt>
                <c:pt idx="35">
                  <c:v>51.70203300552463</c:v>
                </c:pt>
                <c:pt idx="36">
                  <c:v>50.87202344568356</c:v>
                </c:pt>
                <c:pt idx="37">
                  <c:v>50.75723001215037</c:v>
                </c:pt>
                <c:pt idx="38">
                  <c:v>49.13234544818067</c:v>
                </c:pt>
                <c:pt idx="39">
                  <c:v>48.477792275408774</c:v>
                </c:pt>
                <c:pt idx="40">
                  <c:v>47.86602741601158</c:v>
                </c:pt>
                <c:pt idx="41">
                  <c:v>46.82823814361279</c:v>
                </c:pt>
                <c:pt idx="42">
                  <c:v>46.79736608164183</c:v>
                </c:pt>
                <c:pt idx="43">
                  <c:v>42.54360174013789</c:v>
                </c:pt>
                <c:pt idx="44">
                  <c:v>41.71986223729087</c:v>
                </c:pt>
                <c:pt idx="45">
                  <c:v>31.705414069360188</c:v>
                </c:pt>
                <c:pt idx="46">
                  <c:v>29.711665838655563</c:v>
                </c:pt>
                <c:pt idx="47">
                  <c:v>19.42208765144302</c:v>
                </c:pt>
                <c:pt idx="48">
                  <c:v>17.8954032859103</c:v>
                </c:pt>
                <c:pt idx="49">
                  <c:v>17.874719453065385</c:v>
                </c:pt>
                <c:pt idx="50">
                  <c:v>17.813871401287575</c:v>
                </c:pt>
                <c:pt idx="51">
                  <c:v>17.74968801860799</c:v>
                </c:pt>
                <c:pt idx="52">
                  <c:v>17.69397924650589</c:v>
                </c:pt>
                <c:pt idx="53">
                  <c:v>16.983972678883923</c:v>
                </c:pt>
                <c:pt idx="54">
                  <c:v>10.285154884657862</c:v>
                </c:pt>
                <c:pt idx="55">
                  <c:v>9.354190706095947</c:v>
                </c:pt>
                <c:pt idx="56">
                  <c:v>8.752235402920022</c:v>
                </c:pt>
                <c:pt idx="57">
                  <c:v>8.460772015903245</c:v>
                </c:pt>
                <c:pt idx="58">
                  <c:v>5.713455181367005</c:v>
                </c:pt>
                <c:pt idx="59">
                  <c:v>3.9875227412561203</c:v>
                </c:pt>
                <c:pt idx="60">
                  <c:v>2.1166260615398214</c:v>
                </c:pt>
                <c:pt idx="61">
                  <c:v>0.18228441055144012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肾脏内科</c:v>
                </c:pt>
                <c:pt idx="2">
                  <c:v>心病三科</c:v>
                </c:pt>
                <c:pt idx="3">
                  <c:v>内分泌科</c:v>
                </c:pt>
                <c:pt idx="4">
                  <c:v>皮肤科</c:v>
                </c:pt>
                <c:pt idx="5">
                  <c:v>泌尿外科</c:v>
                </c:pt>
                <c:pt idx="6">
                  <c:v>东区重症医学科</c:v>
                </c:pt>
                <c:pt idx="7">
                  <c:v>男科</c:v>
                </c:pt>
                <c:pt idx="8">
                  <c:v>显微骨科</c:v>
                </c:pt>
                <c:pt idx="9">
                  <c:v>西区重症医学科</c:v>
                </c:pt>
                <c:pt idx="10">
                  <c:v>妇科</c:v>
                </c:pt>
                <c:pt idx="11">
                  <c:v>周围血管科</c:v>
                </c:pt>
                <c:pt idx="12">
                  <c:v>胸外科</c:v>
                </c:pt>
                <c:pt idx="13">
                  <c:v>肛肠科</c:v>
                </c:pt>
                <c:pt idx="14">
                  <c:v>心病四科</c:v>
                </c:pt>
                <c:pt idx="15">
                  <c:v>骨科</c:v>
                </c:pt>
                <c:pt idx="16">
                  <c:v>耳鼻喉科</c:v>
                </c:pt>
                <c:pt idx="17">
                  <c:v>肾病科</c:v>
                </c:pt>
                <c:pt idx="18">
                  <c:v>脑病一科</c:v>
                </c:pt>
                <c:pt idx="19">
                  <c:v>肝病科</c:v>
                </c:pt>
                <c:pt idx="20">
                  <c:v>儿科</c:v>
                </c:pt>
                <c:pt idx="21">
                  <c:v>妇科妇二科合并</c:v>
                </c:pt>
                <c:pt idx="22">
                  <c:v>神经内科</c:v>
                </c:pt>
                <c:pt idx="23">
                  <c:v>脾胃科消化科合并</c:v>
                </c:pt>
                <c:pt idx="24">
                  <c:v>肿瘤内科</c:v>
                </c:pt>
                <c:pt idx="25">
                  <c:v>治未病中心</c:v>
                </c:pt>
                <c:pt idx="26">
                  <c:v>肝胆外科</c:v>
                </c:pt>
                <c:pt idx="27">
                  <c:v>神经外科</c:v>
                </c:pt>
                <c:pt idx="28">
                  <c:v>美容皮肤科</c:v>
                </c:pt>
                <c:pt idx="29">
                  <c:v>脾胃病科</c:v>
                </c:pt>
                <c:pt idx="30">
                  <c:v>心病一科</c:v>
                </c:pt>
                <c:pt idx="31">
                  <c:v>重症医学科</c:v>
                </c:pt>
                <c:pt idx="32">
                  <c:v>创伤骨科</c:v>
                </c:pt>
                <c:pt idx="33">
                  <c:v>小儿推拿科</c:v>
                </c:pt>
                <c:pt idx="34">
                  <c:v>中医经典科</c:v>
                </c:pt>
                <c:pt idx="35">
                  <c:v>针灸科</c:v>
                </c:pt>
                <c:pt idx="36">
                  <c:v>综合内科</c:v>
                </c:pt>
                <c:pt idx="37">
                  <c:v>风湿病科</c:v>
                </c:pt>
                <c:pt idx="38">
                  <c:v>推拿科</c:v>
                </c:pt>
                <c:pt idx="39">
                  <c:v>乳腺甲状腺外科</c:v>
                </c:pt>
                <c:pt idx="40">
                  <c:v>眼科</c:v>
                </c:pt>
                <c:pt idx="41">
                  <c:v>东区肾病科</c:v>
                </c:pt>
                <c:pt idx="42">
                  <c:v>关节骨科</c:v>
                </c:pt>
                <c:pt idx="43">
                  <c:v>呼吸内科</c:v>
                </c:pt>
                <c:pt idx="44">
                  <c:v>运动损伤骨科</c:v>
                </c:pt>
                <c:pt idx="45">
                  <c:v>身心医学科</c:v>
                </c:pt>
                <c:pt idx="46">
                  <c:v>普通外科</c:v>
                </c:pt>
                <c:pt idx="47">
                  <c:v>心病二科</c:v>
                </c:pt>
                <c:pt idx="48">
                  <c:v>心血管内科</c:v>
                </c:pt>
                <c:pt idx="49">
                  <c:v>小儿骨科</c:v>
                </c:pt>
                <c:pt idx="50">
                  <c:v>产科</c:v>
                </c:pt>
                <c:pt idx="51">
                  <c:v>中医外治中心</c:v>
                </c:pt>
                <c:pt idx="52">
                  <c:v>口腔科</c:v>
                </c:pt>
                <c:pt idx="53">
                  <c:v>老年医学科</c:v>
                </c:pt>
                <c:pt idx="54">
                  <c:v>血液科</c:v>
                </c:pt>
                <c:pt idx="55">
                  <c:v>医院</c:v>
                </c:pt>
                <c:pt idx="56">
                  <c:v>微创骨科</c:v>
                </c:pt>
                <c:pt idx="57">
                  <c:v>脊柱骨科</c:v>
                </c:pt>
                <c:pt idx="58">
                  <c:v>脑病二科</c:v>
                </c:pt>
                <c:pt idx="59">
                  <c:v>脑病三科</c:v>
                </c:pt>
                <c:pt idx="60">
                  <c:v>妇二科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98.43277151758342</c:v>
                </c:pt>
                <c:pt idx="2">
                  <c:v>97.9265505507338</c:v>
                </c:pt>
                <c:pt idx="3">
                  <c:v>90.7728230873877</c:v>
                </c:pt>
                <c:pt idx="4">
                  <c:v>90.74311374384367</c:v>
                </c:pt>
                <c:pt idx="5">
                  <c:v>90.61820569620248</c:v>
                </c:pt>
                <c:pt idx="6">
                  <c:v>90.50554140544516</c:v>
                </c:pt>
                <c:pt idx="7">
                  <c:v>90.00523630610894</c:v>
                </c:pt>
                <c:pt idx="8">
                  <c:v>85.00714150238139</c:v>
                </c:pt>
                <c:pt idx="9">
                  <c:v>84.9190720095713</c:v>
                </c:pt>
                <c:pt idx="10">
                  <c:v>80.84835659268717</c:v>
                </c:pt>
                <c:pt idx="11">
                  <c:v>78.14626104351477</c:v>
                </c:pt>
                <c:pt idx="12">
                  <c:v>74.67633039062865</c:v>
                </c:pt>
                <c:pt idx="13">
                  <c:v>73.82100790836891</c:v>
                </c:pt>
                <c:pt idx="14">
                  <c:v>72.40319732303135</c:v>
                </c:pt>
                <c:pt idx="15">
                  <c:v>71.51144796429602</c:v>
                </c:pt>
                <c:pt idx="16">
                  <c:v>71.055848243637</c:v>
                </c:pt>
                <c:pt idx="17">
                  <c:v>65.34867374351106</c:v>
                </c:pt>
                <c:pt idx="18">
                  <c:v>64.45930862160631</c:v>
                </c:pt>
                <c:pt idx="19">
                  <c:v>64.31645365766067</c:v>
                </c:pt>
                <c:pt idx="20">
                  <c:v>63.58474816941583</c:v>
                </c:pt>
                <c:pt idx="21">
                  <c:v>60.42541465980371</c:v>
                </c:pt>
                <c:pt idx="22">
                  <c:v>60.375526911879135</c:v>
                </c:pt>
                <c:pt idx="23">
                  <c:v>59.80181783674364</c:v>
                </c:pt>
                <c:pt idx="24">
                  <c:v>59.68860767520876</c:v>
                </c:pt>
                <c:pt idx="25">
                  <c:v>54.729600383470405</c:v>
                </c:pt>
                <c:pt idx="26">
                  <c:v>53.19573537985755</c:v>
                </c:pt>
                <c:pt idx="27">
                  <c:v>52.70443034025289</c:v>
                </c:pt>
                <c:pt idx="28">
                  <c:v>49.74995986343434</c:v>
                </c:pt>
                <c:pt idx="29">
                  <c:v>49.324171450760936</c:v>
                </c:pt>
                <c:pt idx="30">
                  <c:v>49.299593645346356</c:v>
                </c:pt>
                <c:pt idx="31">
                  <c:v>48.08943917843016</c:v>
                </c:pt>
                <c:pt idx="32">
                  <c:v>48.06348880832415</c:v>
                </c:pt>
                <c:pt idx="33">
                  <c:v>44.29824512408554</c:v>
                </c:pt>
                <c:pt idx="34">
                  <c:v>43.8400901536366</c:v>
                </c:pt>
                <c:pt idx="35">
                  <c:v>42.04135049260793</c:v>
                </c:pt>
                <c:pt idx="36">
                  <c:v>39.10969175021811</c:v>
                </c:pt>
                <c:pt idx="37">
                  <c:v>37.56573357100623</c:v>
                </c:pt>
                <c:pt idx="38">
                  <c:v>35.93190464319521</c:v>
                </c:pt>
                <c:pt idx="39">
                  <c:v>35.5259076150539</c:v>
                </c:pt>
                <c:pt idx="40">
                  <c:v>35.07510323941102</c:v>
                </c:pt>
                <c:pt idx="41">
                  <c:v>25.289796773186247</c:v>
                </c:pt>
                <c:pt idx="42">
                  <c:v>25.158592432172636</c:v>
                </c:pt>
                <c:pt idx="43">
                  <c:v>23.99649961346523</c:v>
                </c:pt>
                <c:pt idx="44">
                  <c:v>23.874891982301712</c:v>
                </c:pt>
                <c:pt idx="45">
                  <c:v>22.45229125406948</c:v>
                </c:pt>
                <c:pt idx="46">
                  <c:v>17.843577346229605</c:v>
                </c:pt>
                <c:pt idx="47">
                  <c:v>17.470202226453004</c:v>
                </c:pt>
                <c:pt idx="48">
                  <c:v>17.35808672924894</c:v>
                </c:pt>
                <c:pt idx="49">
                  <c:v>15.510475306962904</c:v>
                </c:pt>
                <c:pt idx="50">
                  <c:v>14.85952263970039</c:v>
                </c:pt>
                <c:pt idx="51">
                  <c:v>14.541985300810694</c:v>
                </c:pt>
                <c:pt idx="52">
                  <c:v>13.899810290554267</c:v>
                </c:pt>
                <c:pt idx="53">
                  <c:v>13.003077271393826</c:v>
                </c:pt>
                <c:pt idx="54">
                  <c:v>11.665743548298904</c:v>
                </c:pt>
                <c:pt idx="55">
                  <c:v>11.293543923812805</c:v>
                </c:pt>
                <c:pt idx="56">
                  <c:v>10.605087883350711</c:v>
                </c:pt>
                <c:pt idx="57">
                  <c:v>10.199231752313388</c:v>
                </c:pt>
                <c:pt idx="58">
                  <c:v>10.169663009557597</c:v>
                </c:pt>
                <c:pt idx="59">
                  <c:v>9.277431922221773</c:v>
                </c:pt>
                <c:pt idx="60">
                  <c:v>6.275797361950209</c:v>
                </c:pt>
                <c:pt idx="61">
                  <c:v>0.6741103270979802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胸外科</c:v>
                </c:pt>
                <c:pt idx="2">
                  <c:v>皮肤科</c:v>
                </c:pt>
                <c:pt idx="3">
                  <c:v>脾胃科消化科合并</c:v>
                </c:pt>
                <c:pt idx="4">
                  <c:v>东区重症医学科</c:v>
                </c:pt>
                <c:pt idx="5">
                  <c:v>康复科</c:v>
                </c:pt>
                <c:pt idx="6">
                  <c:v>脑病一科</c:v>
                </c:pt>
                <c:pt idx="7">
                  <c:v>西区重症医学科</c:v>
                </c:pt>
                <c:pt idx="8">
                  <c:v>心病一科</c:v>
                </c:pt>
                <c:pt idx="9">
                  <c:v>骨科</c:v>
                </c:pt>
                <c:pt idx="10">
                  <c:v>眼科</c:v>
                </c:pt>
                <c:pt idx="11">
                  <c:v>心病四科</c:v>
                </c:pt>
                <c:pt idx="12">
                  <c:v>脑病三科</c:v>
                </c:pt>
                <c:pt idx="13">
                  <c:v>运动损伤骨科</c:v>
                </c:pt>
                <c:pt idx="14">
                  <c:v>肾脏内科</c:v>
                </c:pt>
                <c:pt idx="15">
                  <c:v>脾胃病科</c:v>
                </c:pt>
                <c:pt idx="16">
                  <c:v>产科</c:v>
                </c:pt>
                <c:pt idx="17">
                  <c:v>神经内科</c:v>
                </c:pt>
                <c:pt idx="18">
                  <c:v>中医经典科</c:v>
                </c:pt>
                <c:pt idx="19">
                  <c:v>周围血管科</c:v>
                </c:pt>
                <c:pt idx="20">
                  <c:v>儿科</c:v>
                </c:pt>
                <c:pt idx="21">
                  <c:v>小儿推拿科</c:v>
                </c:pt>
                <c:pt idx="22">
                  <c:v>妇科</c:v>
                </c:pt>
                <c:pt idx="23">
                  <c:v>神经外科</c:v>
                </c:pt>
                <c:pt idx="24">
                  <c:v>治未病中心</c:v>
                </c:pt>
                <c:pt idx="25">
                  <c:v>内分泌科</c:v>
                </c:pt>
                <c:pt idx="26">
                  <c:v>乳腺甲状腺外科</c:v>
                </c:pt>
                <c:pt idx="27">
                  <c:v>风湿病科</c:v>
                </c:pt>
                <c:pt idx="28">
                  <c:v>肝胆外科</c:v>
                </c:pt>
                <c:pt idx="29">
                  <c:v>肝病科</c:v>
                </c:pt>
                <c:pt idx="30">
                  <c:v>推拿科</c:v>
                </c:pt>
                <c:pt idx="31">
                  <c:v>综合内科</c:v>
                </c:pt>
                <c:pt idx="32">
                  <c:v>显微骨科</c:v>
                </c:pt>
                <c:pt idx="33">
                  <c:v>消化内科</c:v>
                </c:pt>
                <c:pt idx="34">
                  <c:v>耳鼻喉科</c:v>
                </c:pt>
                <c:pt idx="35">
                  <c:v>心病三科</c:v>
                </c:pt>
                <c:pt idx="36">
                  <c:v>肛肠科</c:v>
                </c:pt>
                <c:pt idx="37">
                  <c:v>肾病科</c:v>
                </c:pt>
                <c:pt idx="38">
                  <c:v>微创骨科</c:v>
                </c:pt>
                <c:pt idx="39">
                  <c:v>呼吸内科</c:v>
                </c:pt>
                <c:pt idx="40">
                  <c:v>身心医学科</c:v>
                </c:pt>
                <c:pt idx="41">
                  <c:v>口腔科</c:v>
                </c:pt>
                <c:pt idx="42">
                  <c:v>中医外治中心</c:v>
                </c:pt>
                <c:pt idx="43">
                  <c:v>针灸科</c:v>
                </c:pt>
                <c:pt idx="44">
                  <c:v>小儿骨科</c:v>
                </c:pt>
                <c:pt idx="45">
                  <c:v>重症医学科</c:v>
                </c:pt>
                <c:pt idx="46">
                  <c:v>肿瘤内科</c:v>
                </c:pt>
                <c:pt idx="47">
                  <c:v>心血管内科</c:v>
                </c:pt>
                <c:pt idx="48">
                  <c:v>东区肾病科</c:v>
                </c:pt>
                <c:pt idx="49">
                  <c:v>关节骨科</c:v>
                </c:pt>
                <c:pt idx="50">
                  <c:v>美容皮肤科</c:v>
                </c:pt>
                <c:pt idx="51">
                  <c:v>男科</c:v>
                </c:pt>
                <c:pt idx="52">
                  <c:v>普通外科</c:v>
                </c:pt>
                <c:pt idx="53">
                  <c:v>妇二科</c:v>
                </c:pt>
                <c:pt idx="54">
                  <c:v>老年医学科</c:v>
                </c:pt>
                <c:pt idx="55">
                  <c:v>脑病二科</c:v>
                </c:pt>
                <c:pt idx="56">
                  <c:v>创伤骨科</c:v>
                </c:pt>
                <c:pt idx="57">
                  <c:v>妇科妇二科合并</c:v>
                </c:pt>
                <c:pt idx="58">
                  <c:v>血液科</c:v>
                </c:pt>
                <c:pt idx="59">
                  <c:v>心病二科</c:v>
                </c:pt>
                <c:pt idx="60">
                  <c:v>脊柱骨科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40.016220527026576</c:v>
                </c:pt>
                <c:pt idx="2">
                  <c:v>10.153082678204782</c:v>
                </c:pt>
                <c:pt idx="3">
                  <c:v>6.57635214804592</c:v>
                </c:pt>
                <c:pt idx="4">
                  <c:v>6.35014954850891</c:v>
                </c:pt>
                <c:pt idx="5">
                  <c:v>4.767574960493106</c:v>
                </c:pt>
                <c:pt idx="6">
                  <c:v>4.395230173580647</c:v>
                </c:pt>
                <c:pt idx="7">
                  <c:v>3.758130395405883</c:v>
                </c:pt>
                <c:pt idx="8">
                  <c:v>1.8451517035916194</c:v>
                </c:pt>
                <c:pt idx="9">
                  <c:v>1.7995825006976116</c:v>
                </c:pt>
                <c:pt idx="10">
                  <c:v>1.7527760421312737</c:v>
                </c:pt>
                <c:pt idx="11">
                  <c:v>1.6400930760480188</c:v>
                </c:pt>
                <c:pt idx="12">
                  <c:v>1.6142119449987797</c:v>
                </c:pt>
                <c:pt idx="13">
                  <c:v>1.4347173514518183</c:v>
                </c:pt>
                <c:pt idx="14">
                  <c:v>1.4083506008445907</c:v>
                </c:pt>
                <c:pt idx="15">
                  <c:v>1.2413095636692177</c:v>
                </c:pt>
                <c:pt idx="16">
                  <c:v>1.2368697552631702</c:v>
                </c:pt>
                <c:pt idx="17">
                  <c:v>1.230654200332966</c:v>
                </c:pt>
                <c:pt idx="18">
                  <c:v>1.1563639742835687</c:v>
                </c:pt>
                <c:pt idx="19">
                  <c:v>1.1135173249441819</c:v>
                </c:pt>
                <c:pt idx="20">
                  <c:v>1.1103778476920168</c:v>
                </c:pt>
                <c:pt idx="21">
                  <c:v>1.0851870826335575</c:v>
                </c:pt>
                <c:pt idx="22">
                  <c:v>0.9896071635697544</c:v>
                </c:pt>
                <c:pt idx="23">
                  <c:v>0.9709344716452961</c:v>
                </c:pt>
                <c:pt idx="24">
                  <c:v>0.9533492569538685</c:v>
                </c:pt>
                <c:pt idx="25">
                  <c:v>0.913065011978906</c:v>
                </c:pt>
                <c:pt idx="26">
                  <c:v>0.8061536866330428</c:v>
                </c:pt>
                <c:pt idx="27">
                  <c:v>0.8008013137539794</c:v>
                </c:pt>
                <c:pt idx="28">
                  <c:v>0.7749489756180443</c:v>
                </c:pt>
                <c:pt idx="29">
                  <c:v>0.7425267228803322</c:v>
                </c:pt>
                <c:pt idx="30">
                  <c:v>0.7388957555055755</c:v>
                </c:pt>
                <c:pt idx="31">
                  <c:v>0.7116724172195588</c:v>
                </c:pt>
                <c:pt idx="32">
                  <c:v>0.6969534584696214</c:v>
                </c:pt>
                <c:pt idx="33">
                  <c:v>0.6945805127276653</c:v>
                </c:pt>
                <c:pt idx="34">
                  <c:v>0.679535533690012</c:v>
                </c:pt>
                <c:pt idx="35">
                  <c:v>0.6722032061859116</c:v>
                </c:pt>
                <c:pt idx="36">
                  <c:v>0.6550441449394003</c:v>
                </c:pt>
                <c:pt idx="37">
                  <c:v>0.6057704130116814</c:v>
                </c:pt>
                <c:pt idx="38">
                  <c:v>0.6015385104576317</c:v>
                </c:pt>
                <c:pt idx="39">
                  <c:v>0.5945367363381486</c:v>
                </c:pt>
                <c:pt idx="40">
                  <c:v>0.5902651437879743</c:v>
                </c:pt>
                <c:pt idx="41">
                  <c:v>0.5870262175648356</c:v>
                </c:pt>
                <c:pt idx="42">
                  <c:v>0.5758803727649158</c:v>
                </c:pt>
                <c:pt idx="43">
                  <c:v>0.5562632650023389</c:v>
                </c:pt>
                <c:pt idx="44">
                  <c:v>0.5465045904965494</c:v>
                </c:pt>
                <c:pt idx="45">
                  <c:v>0.5406909905943569</c:v>
                </c:pt>
                <c:pt idx="46">
                  <c:v>0.5367268532766074</c:v>
                </c:pt>
                <c:pt idx="47">
                  <c:v>0.531685228828191</c:v>
                </c:pt>
                <c:pt idx="48">
                  <c:v>0.5312821974199685</c:v>
                </c:pt>
                <c:pt idx="49">
                  <c:v>0.5246804807791748</c:v>
                </c:pt>
                <c:pt idx="50">
                  <c:v>0.5183251849274472</c:v>
                </c:pt>
                <c:pt idx="51">
                  <c:v>0.4999751129857531</c:v>
                </c:pt>
                <c:pt idx="52">
                  <c:v>0.496678150028786</c:v>
                </c:pt>
                <c:pt idx="53">
                  <c:v>0.4841967717134848</c:v>
                </c:pt>
                <c:pt idx="54">
                  <c:v>0.46973438030830483</c:v>
                </c:pt>
                <c:pt idx="55">
                  <c:v>0.421908574664097</c:v>
                </c:pt>
                <c:pt idx="56">
                  <c:v>0.4209417509891868</c:v>
                </c:pt>
                <c:pt idx="57">
                  <c:v>0.405195557646348</c:v>
                </c:pt>
                <c:pt idx="58">
                  <c:v>0.40336245787336633</c:v>
                </c:pt>
                <c:pt idx="59">
                  <c:v>0.37434002355734913</c:v>
                </c:pt>
                <c:pt idx="60">
                  <c:v>0.3649453953523474</c:v>
                </c:pt>
                <c:pt idx="61">
                  <c:v>0.3629005249815236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脑病二科</c:v>
                </c:pt>
                <c:pt idx="2">
                  <c:v>肾病科</c:v>
                </c:pt>
                <c:pt idx="3">
                  <c:v>肿瘤内科</c:v>
                </c:pt>
                <c:pt idx="4">
                  <c:v>神经外科</c:v>
                </c:pt>
                <c:pt idx="5">
                  <c:v>普通外科</c:v>
                </c:pt>
                <c:pt idx="6">
                  <c:v>显微骨科</c:v>
                </c:pt>
                <c:pt idx="7">
                  <c:v>皮肤科</c:v>
                </c:pt>
                <c:pt idx="8">
                  <c:v>妇科妇二科合并</c:v>
                </c:pt>
                <c:pt idx="9">
                  <c:v>小儿骨科</c:v>
                </c:pt>
                <c:pt idx="10">
                  <c:v>妇科</c:v>
                </c:pt>
                <c:pt idx="11">
                  <c:v>泌尿外科</c:v>
                </c:pt>
                <c:pt idx="12">
                  <c:v>脑病三科</c:v>
                </c:pt>
                <c:pt idx="13">
                  <c:v>周围血管科</c:v>
                </c:pt>
                <c:pt idx="14">
                  <c:v>脾胃科消化科合并</c:v>
                </c:pt>
                <c:pt idx="15">
                  <c:v>关节骨科</c:v>
                </c:pt>
                <c:pt idx="16">
                  <c:v>胸外科</c:v>
                </c:pt>
                <c:pt idx="17">
                  <c:v>儿科</c:v>
                </c:pt>
                <c:pt idx="18">
                  <c:v>肝病科</c:v>
                </c:pt>
                <c:pt idx="19">
                  <c:v>脾胃病科</c:v>
                </c:pt>
                <c:pt idx="20">
                  <c:v>产科</c:v>
                </c:pt>
                <c:pt idx="21">
                  <c:v>肛肠科</c:v>
                </c:pt>
                <c:pt idx="22">
                  <c:v>心病四科</c:v>
                </c:pt>
                <c:pt idx="23">
                  <c:v>肾脏内科</c:v>
                </c:pt>
                <c:pt idx="24">
                  <c:v>消化内科</c:v>
                </c:pt>
                <c:pt idx="25">
                  <c:v>血液科</c:v>
                </c:pt>
                <c:pt idx="26">
                  <c:v>中医经典科</c:v>
                </c:pt>
                <c:pt idx="27">
                  <c:v>综合内科</c:v>
                </c:pt>
                <c:pt idx="28">
                  <c:v>呼吸内科</c:v>
                </c:pt>
                <c:pt idx="29">
                  <c:v>耳鼻喉科</c:v>
                </c:pt>
                <c:pt idx="30">
                  <c:v>男科</c:v>
                </c:pt>
                <c:pt idx="31">
                  <c:v>内分泌科</c:v>
                </c:pt>
                <c:pt idx="32">
                  <c:v>骨科</c:v>
                </c:pt>
                <c:pt idx="33">
                  <c:v>妇二科</c:v>
                </c:pt>
                <c:pt idx="34">
                  <c:v>小儿推拿科</c:v>
                </c:pt>
                <c:pt idx="35">
                  <c:v>脑病一科</c:v>
                </c:pt>
                <c:pt idx="36">
                  <c:v>美容皮肤科</c:v>
                </c:pt>
                <c:pt idx="37">
                  <c:v>创伤骨科</c:v>
                </c:pt>
                <c:pt idx="38">
                  <c:v>针灸科</c:v>
                </c:pt>
                <c:pt idx="39">
                  <c:v>身心医学科</c:v>
                </c:pt>
                <c:pt idx="40">
                  <c:v>口腔科</c:v>
                </c:pt>
                <c:pt idx="41">
                  <c:v>心病一科</c:v>
                </c:pt>
                <c:pt idx="42">
                  <c:v>神经内科</c:v>
                </c:pt>
                <c:pt idx="43">
                  <c:v>微创骨科</c:v>
                </c:pt>
                <c:pt idx="44">
                  <c:v>老年医学科</c:v>
                </c:pt>
                <c:pt idx="45">
                  <c:v>心病二科</c:v>
                </c:pt>
                <c:pt idx="46">
                  <c:v>中医外治中心</c:v>
                </c:pt>
                <c:pt idx="47">
                  <c:v>医院</c:v>
                </c:pt>
                <c:pt idx="48">
                  <c:v>东区重症医学科</c:v>
                </c:pt>
                <c:pt idx="49">
                  <c:v>心血管内科</c:v>
                </c:pt>
                <c:pt idx="50">
                  <c:v>西区重症医学科</c:v>
                </c:pt>
                <c:pt idx="51">
                  <c:v>肝胆外科</c:v>
                </c:pt>
                <c:pt idx="52">
                  <c:v>风湿病科</c:v>
                </c:pt>
                <c:pt idx="53">
                  <c:v>眼科</c:v>
                </c:pt>
                <c:pt idx="54">
                  <c:v>康复科</c:v>
                </c:pt>
                <c:pt idx="55">
                  <c:v>运动损伤骨科</c:v>
                </c:pt>
                <c:pt idx="56">
                  <c:v>治未病中心</c:v>
                </c:pt>
                <c:pt idx="57">
                  <c:v>心病三科</c:v>
                </c:pt>
                <c:pt idx="58">
                  <c:v>东区肾病科</c:v>
                </c:pt>
                <c:pt idx="59">
                  <c:v>推拿科</c:v>
                </c:pt>
                <c:pt idx="60">
                  <c:v>乳腺甲状腺外科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96.78342374472996</c:v>
                </c:pt>
                <c:pt idx="2">
                  <c:v>94.90038255623757</c:v>
                </c:pt>
                <c:pt idx="3">
                  <c:v>93.09187711379523</c:v>
                </c:pt>
                <c:pt idx="4">
                  <c:v>87.12896547433495</c:v>
                </c:pt>
                <c:pt idx="5">
                  <c:v>86.71773061884994</c:v>
                </c:pt>
                <c:pt idx="6">
                  <c:v>86.357133764389</c:v>
                </c:pt>
                <c:pt idx="7">
                  <c:v>85.34342918823758</c:v>
                </c:pt>
                <c:pt idx="8">
                  <c:v>83.00538045004703</c:v>
                </c:pt>
                <c:pt idx="9">
                  <c:v>82.79682570746367</c:v>
                </c:pt>
                <c:pt idx="10">
                  <c:v>80.86856663951704</c:v>
                </c:pt>
                <c:pt idx="11">
                  <c:v>79.80546189355603</c:v>
                </c:pt>
                <c:pt idx="12">
                  <c:v>78.89018474775773</c:v>
                </c:pt>
                <c:pt idx="13">
                  <c:v>78.47335983723674</c:v>
                </c:pt>
                <c:pt idx="14">
                  <c:v>76.96432110256475</c:v>
                </c:pt>
                <c:pt idx="15">
                  <c:v>76.81630559915418</c:v>
                </c:pt>
                <c:pt idx="16">
                  <c:v>73.85206966542738</c:v>
                </c:pt>
                <c:pt idx="17">
                  <c:v>73.71211537285411</c:v>
                </c:pt>
                <c:pt idx="18">
                  <c:v>73.52866803208414</c:v>
                </c:pt>
                <c:pt idx="19">
                  <c:v>68.67714123758591</c:v>
                </c:pt>
                <c:pt idx="20">
                  <c:v>66.48056984536622</c:v>
                </c:pt>
                <c:pt idx="21">
                  <c:v>65.84593995333918</c:v>
                </c:pt>
                <c:pt idx="22">
                  <c:v>62.69492380115284</c:v>
                </c:pt>
                <c:pt idx="23">
                  <c:v>60.40085391527418</c:v>
                </c:pt>
                <c:pt idx="24">
                  <c:v>56.1056090758561</c:v>
                </c:pt>
                <c:pt idx="25">
                  <c:v>54.93907453025788</c:v>
                </c:pt>
                <c:pt idx="26">
                  <c:v>53.96933035481244</c:v>
                </c:pt>
                <c:pt idx="27">
                  <c:v>51.65890382935459</c:v>
                </c:pt>
                <c:pt idx="28">
                  <c:v>49.84630940147392</c:v>
                </c:pt>
                <c:pt idx="29">
                  <c:v>47.03552416967434</c:v>
                </c:pt>
                <c:pt idx="30">
                  <c:v>41.60518516138823</c:v>
                </c:pt>
                <c:pt idx="31">
                  <c:v>38.748130677480596</c:v>
                </c:pt>
                <c:pt idx="32">
                  <c:v>36.38083729159614</c:v>
                </c:pt>
                <c:pt idx="33">
                  <c:v>35.625181045860316</c:v>
                </c:pt>
                <c:pt idx="34">
                  <c:v>34.98576758094833</c:v>
                </c:pt>
                <c:pt idx="35">
                  <c:v>34.67155003845869</c:v>
                </c:pt>
                <c:pt idx="36">
                  <c:v>33.74410704085688</c:v>
                </c:pt>
                <c:pt idx="37">
                  <c:v>33.54370569660842</c:v>
                </c:pt>
                <c:pt idx="38">
                  <c:v>31.85890706460712</c:v>
                </c:pt>
                <c:pt idx="39">
                  <c:v>31.334342423324784</c:v>
                </c:pt>
                <c:pt idx="40">
                  <c:v>27.432061612537797</c:v>
                </c:pt>
                <c:pt idx="41">
                  <c:v>26.603176869059425</c:v>
                </c:pt>
                <c:pt idx="42">
                  <c:v>25.41247473859167</c:v>
                </c:pt>
                <c:pt idx="43">
                  <c:v>24.088829329556315</c:v>
                </c:pt>
                <c:pt idx="44">
                  <c:v>24.073159340977117</c:v>
                </c:pt>
                <c:pt idx="45">
                  <c:v>23.91105865455595</c:v>
                </c:pt>
                <c:pt idx="46">
                  <c:v>22.987548133641067</c:v>
                </c:pt>
                <c:pt idx="47">
                  <c:v>19.202056464709727</c:v>
                </c:pt>
                <c:pt idx="48">
                  <c:v>18.400059987092796</c:v>
                </c:pt>
                <c:pt idx="49">
                  <c:v>18.269769085482775</c:v>
                </c:pt>
                <c:pt idx="50">
                  <c:v>16.27006367887012</c:v>
                </c:pt>
                <c:pt idx="51">
                  <c:v>15.938543669978193</c:v>
                </c:pt>
                <c:pt idx="52">
                  <c:v>15.412136015516891</c:v>
                </c:pt>
                <c:pt idx="53">
                  <c:v>15.397629208408777</c:v>
                </c:pt>
                <c:pt idx="54">
                  <c:v>15.133157097581266</c:v>
                </c:pt>
                <c:pt idx="55">
                  <c:v>14.553476925140409</c:v>
                </c:pt>
                <c:pt idx="56">
                  <c:v>11.043672172105172</c:v>
                </c:pt>
                <c:pt idx="57">
                  <c:v>6.869128085077664</c:v>
                </c:pt>
                <c:pt idx="58">
                  <c:v>6.586948717009582</c:v>
                </c:pt>
                <c:pt idx="59">
                  <c:v>2.829678556143276</c:v>
                </c:pt>
                <c:pt idx="60">
                  <c:v>2.781765450919146</c:v>
                </c:pt>
                <c:pt idx="61">
                  <c:v>2.199927677066891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骨科</c:v>
                </c:pt>
                <c:pt idx="2">
                  <c:v>心病一科</c:v>
                </c:pt>
                <c:pt idx="3">
                  <c:v>神经内科</c:v>
                </c:pt>
                <c:pt idx="4">
                  <c:v>肿瘤内科</c:v>
                </c:pt>
                <c:pt idx="5">
                  <c:v>肾病科</c:v>
                </c:pt>
                <c:pt idx="6">
                  <c:v>男科</c:v>
                </c:pt>
                <c:pt idx="7">
                  <c:v>妇二科</c:v>
                </c:pt>
                <c:pt idx="8">
                  <c:v>周围血管科</c:v>
                </c:pt>
                <c:pt idx="9">
                  <c:v>消化内科</c:v>
                </c:pt>
                <c:pt idx="10">
                  <c:v>乳腺甲状腺外科</c:v>
                </c:pt>
                <c:pt idx="11">
                  <c:v>推拿科</c:v>
                </c:pt>
                <c:pt idx="12">
                  <c:v>心病四科</c:v>
                </c:pt>
                <c:pt idx="13">
                  <c:v>皮肤科</c:v>
                </c:pt>
                <c:pt idx="14">
                  <c:v>针灸科</c:v>
                </c:pt>
                <c:pt idx="15">
                  <c:v>心病三科</c:v>
                </c:pt>
                <c:pt idx="16">
                  <c:v>神经外科</c:v>
                </c:pt>
                <c:pt idx="17">
                  <c:v>普通外科</c:v>
                </c:pt>
                <c:pt idx="18">
                  <c:v>综合内科</c:v>
                </c:pt>
                <c:pt idx="19">
                  <c:v>肛肠科</c:v>
                </c:pt>
                <c:pt idx="20">
                  <c:v>医院</c:v>
                </c:pt>
                <c:pt idx="21">
                  <c:v>脊柱骨科</c:v>
                </c:pt>
                <c:pt idx="22">
                  <c:v>内分泌科</c:v>
                </c:pt>
                <c:pt idx="23">
                  <c:v>风湿病科</c:v>
                </c:pt>
                <c:pt idx="24">
                  <c:v>眼科</c:v>
                </c:pt>
                <c:pt idx="25">
                  <c:v>脑病三科</c:v>
                </c:pt>
                <c:pt idx="26">
                  <c:v>妇科</c:v>
                </c:pt>
                <c:pt idx="27">
                  <c:v>肝病科</c:v>
                </c:pt>
                <c:pt idx="28">
                  <c:v>美容皮肤科</c:v>
                </c:pt>
                <c:pt idx="29">
                  <c:v>中医经典科</c:v>
                </c:pt>
                <c:pt idx="30">
                  <c:v>血液科</c:v>
                </c:pt>
                <c:pt idx="31">
                  <c:v>呼吸内科</c:v>
                </c:pt>
                <c:pt idx="32">
                  <c:v>西区重症医学科</c:v>
                </c:pt>
                <c:pt idx="33">
                  <c:v>脑病一科</c:v>
                </c:pt>
                <c:pt idx="34">
                  <c:v>显微骨科</c:v>
                </c:pt>
                <c:pt idx="35">
                  <c:v>肝胆外科</c:v>
                </c:pt>
                <c:pt idx="36">
                  <c:v>运动损伤骨科</c:v>
                </c:pt>
                <c:pt idx="37">
                  <c:v>心病二科</c:v>
                </c:pt>
                <c:pt idx="38">
                  <c:v>微创骨科</c:v>
                </c:pt>
                <c:pt idx="39">
                  <c:v>治未病中心</c:v>
                </c:pt>
                <c:pt idx="40">
                  <c:v>创伤骨科</c:v>
                </c:pt>
                <c:pt idx="41">
                  <c:v>身心医学科</c:v>
                </c:pt>
                <c:pt idx="42">
                  <c:v>耳鼻喉科</c:v>
                </c:pt>
                <c:pt idx="43">
                  <c:v>重症医学科</c:v>
                </c:pt>
                <c:pt idx="44">
                  <c:v>脾胃病科</c:v>
                </c:pt>
                <c:pt idx="45">
                  <c:v>心血管内科</c:v>
                </c:pt>
                <c:pt idx="46">
                  <c:v>小儿骨科</c:v>
                </c:pt>
                <c:pt idx="47">
                  <c:v>口腔科</c:v>
                </c:pt>
                <c:pt idx="48">
                  <c:v>老年医学科</c:v>
                </c:pt>
                <c:pt idx="49">
                  <c:v>关节骨科</c:v>
                </c:pt>
                <c:pt idx="50">
                  <c:v>泌尿外科</c:v>
                </c:pt>
                <c:pt idx="51">
                  <c:v>产科</c:v>
                </c:pt>
                <c:pt idx="52">
                  <c:v>妇科妇二科合并</c:v>
                </c:pt>
                <c:pt idx="53">
                  <c:v>康复科</c:v>
                </c:pt>
                <c:pt idx="54">
                  <c:v>东区重症医学科</c:v>
                </c:pt>
                <c:pt idx="55">
                  <c:v>脑病二科</c:v>
                </c:pt>
                <c:pt idx="56">
                  <c:v>中医外治中心</c:v>
                </c:pt>
                <c:pt idx="57">
                  <c:v>儿科</c:v>
                </c:pt>
                <c:pt idx="58">
                  <c:v>东区肾病科</c:v>
                </c:pt>
                <c:pt idx="59">
                  <c:v>肾脏内科</c:v>
                </c:pt>
                <c:pt idx="60">
                  <c:v>胸外科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99.89992860520279</c:v>
                </c:pt>
                <c:pt idx="2">
                  <c:v>96.26693128810241</c:v>
                </c:pt>
                <c:pt idx="3">
                  <c:v>94.90087504829522</c:v>
                </c:pt>
                <c:pt idx="4">
                  <c:v>93.43023501178361</c:v>
                </c:pt>
                <c:pt idx="5">
                  <c:v>92.43402122138373</c:v>
                </c:pt>
                <c:pt idx="6">
                  <c:v>91.23628450840778</c:v>
                </c:pt>
                <c:pt idx="7">
                  <c:v>89.66224579871657</c:v>
                </c:pt>
                <c:pt idx="8">
                  <c:v>86.47061002469978</c:v>
                </c:pt>
                <c:pt idx="9">
                  <c:v>79.28829906646313</c:v>
                </c:pt>
                <c:pt idx="10">
                  <c:v>79.16138849473165</c:v>
                </c:pt>
                <c:pt idx="11">
                  <c:v>78.17781552212075</c:v>
                </c:pt>
                <c:pt idx="12">
                  <c:v>77.54229263319819</c:v>
                </c:pt>
                <c:pt idx="13">
                  <c:v>74.14655455439714</c:v>
                </c:pt>
                <c:pt idx="14">
                  <c:v>73.06852628019807</c:v>
                </c:pt>
                <c:pt idx="15">
                  <c:v>72.08246084545789</c:v>
                </c:pt>
                <c:pt idx="16">
                  <c:v>71.68663704239752</c:v>
                </c:pt>
                <c:pt idx="17">
                  <c:v>71.52156060798191</c:v>
                </c:pt>
                <c:pt idx="18">
                  <c:v>71.0737294286697</c:v>
                </c:pt>
                <c:pt idx="19">
                  <c:v>70.96543454611921</c:v>
                </c:pt>
                <c:pt idx="20">
                  <c:v>70.17999641978032</c:v>
                </c:pt>
                <c:pt idx="21">
                  <c:v>69.6909114689682</c:v>
                </c:pt>
                <c:pt idx="22">
                  <c:v>68.25639119966878</c:v>
                </c:pt>
                <c:pt idx="23">
                  <c:v>67.75005224356285</c:v>
                </c:pt>
                <c:pt idx="24">
                  <c:v>65.82372957859396</c:v>
                </c:pt>
                <c:pt idx="25">
                  <c:v>62.68254874959641</c:v>
                </c:pt>
                <c:pt idx="26">
                  <c:v>62.390355364403135</c:v>
                </c:pt>
                <c:pt idx="27">
                  <c:v>56.41194542067692</c:v>
                </c:pt>
                <c:pt idx="28">
                  <c:v>56.13899624999924</c:v>
                </c:pt>
                <c:pt idx="29">
                  <c:v>53.7150760348756</c:v>
                </c:pt>
                <c:pt idx="30">
                  <c:v>52.64517777260151</c:v>
                </c:pt>
                <c:pt idx="31">
                  <c:v>50.224183765878045</c:v>
                </c:pt>
                <c:pt idx="32">
                  <c:v>46.82570033219968</c:v>
                </c:pt>
                <c:pt idx="33">
                  <c:v>43.590787183511885</c:v>
                </c:pt>
                <c:pt idx="34">
                  <c:v>39.044286021021904</c:v>
                </c:pt>
                <c:pt idx="35">
                  <c:v>36.929218775314524</c:v>
                </c:pt>
                <c:pt idx="36">
                  <c:v>34.70274678722583</c:v>
                </c:pt>
                <c:pt idx="37">
                  <c:v>32.85401701959774</c:v>
                </c:pt>
                <c:pt idx="38">
                  <c:v>31.67974273093115</c:v>
                </c:pt>
                <c:pt idx="39">
                  <c:v>31.618024357428624</c:v>
                </c:pt>
                <c:pt idx="40">
                  <c:v>31.538939732548847</c:v>
                </c:pt>
                <c:pt idx="41">
                  <c:v>29.54837025481475</c:v>
                </c:pt>
                <c:pt idx="42">
                  <c:v>28.366254048733797</c:v>
                </c:pt>
                <c:pt idx="43">
                  <c:v>28.348214484442696</c:v>
                </c:pt>
                <c:pt idx="44">
                  <c:v>26.447159435279</c:v>
                </c:pt>
                <c:pt idx="45">
                  <c:v>26.277334654896308</c:v>
                </c:pt>
                <c:pt idx="46">
                  <c:v>24.61759349889314</c:v>
                </c:pt>
                <c:pt idx="47">
                  <c:v>23.00133522998352</c:v>
                </c:pt>
                <c:pt idx="48">
                  <c:v>22.45352354334377</c:v>
                </c:pt>
                <c:pt idx="49">
                  <c:v>20.73653119748819</c:v>
                </c:pt>
                <c:pt idx="50">
                  <c:v>19.460433876486505</c:v>
                </c:pt>
                <c:pt idx="51">
                  <c:v>14.550049940069739</c:v>
                </c:pt>
                <c:pt idx="52">
                  <c:v>13.992293327128937</c:v>
                </c:pt>
                <c:pt idx="53">
                  <c:v>12.656603571531166</c:v>
                </c:pt>
                <c:pt idx="54">
                  <c:v>12.186743619581483</c:v>
                </c:pt>
                <c:pt idx="55">
                  <c:v>11.612629953971297</c:v>
                </c:pt>
                <c:pt idx="56">
                  <c:v>10.553930829722065</c:v>
                </c:pt>
                <c:pt idx="57">
                  <c:v>9.389146003726337</c:v>
                </c:pt>
                <c:pt idx="58">
                  <c:v>9.281251751151375</c:v>
                </c:pt>
                <c:pt idx="59">
                  <c:v>5.66398321660732</c:v>
                </c:pt>
                <c:pt idx="60">
                  <c:v>1.687142566663316</c:v>
                </c:pt>
                <c:pt idx="61">
                  <c:v>0.5184832875556383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脑病一科</c:v>
                </c:pt>
                <c:pt idx="2">
                  <c:v>治未病中心</c:v>
                </c:pt>
                <c:pt idx="3">
                  <c:v>康复科</c:v>
                </c:pt>
                <c:pt idx="4">
                  <c:v>针灸科</c:v>
                </c:pt>
                <c:pt idx="5">
                  <c:v>显微骨科</c:v>
                </c:pt>
                <c:pt idx="6">
                  <c:v>身心医学科</c:v>
                </c:pt>
                <c:pt idx="7">
                  <c:v>血液科</c:v>
                </c:pt>
                <c:pt idx="8">
                  <c:v>东区重症医学科</c:v>
                </c:pt>
                <c:pt idx="9">
                  <c:v>骨科</c:v>
                </c:pt>
                <c:pt idx="10">
                  <c:v>运动损伤骨科</c:v>
                </c:pt>
                <c:pt idx="11">
                  <c:v>小儿骨科</c:v>
                </c:pt>
                <c:pt idx="12">
                  <c:v>肛肠科</c:v>
                </c:pt>
                <c:pt idx="13">
                  <c:v>妇二科</c:v>
                </c:pt>
                <c:pt idx="14">
                  <c:v>普通外科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儿科</c:v>
                </c:pt>
                <c:pt idx="18">
                  <c:v>产科</c:v>
                </c:pt>
                <c:pt idx="19">
                  <c:v>肝病科</c:v>
                </c:pt>
                <c:pt idx="20">
                  <c:v>风湿病科</c:v>
                </c:pt>
                <c:pt idx="21">
                  <c:v>脊柱骨科</c:v>
                </c:pt>
                <c:pt idx="22">
                  <c:v>胸外科</c:v>
                </c:pt>
                <c:pt idx="23">
                  <c:v>呼吸内科</c:v>
                </c:pt>
                <c:pt idx="24">
                  <c:v>乳腺甲状腺外科</c:v>
                </c:pt>
                <c:pt idx="25">
                  <c:v>耳鼻喉科</c:v>
                </c:pt>
                <c:pt idx="26">
                  <c:v>心病二科</c:v>
                </c:pt>
                <c:pt idx="27">
                  <c:v>心血管内科</c:v>
                </c:pt>
                <c:pt idx="28">
                  <c:v>微创骨科</c:v>
                </c:pt>
                <c:pt idx="29">
                  <c:v>妇科妇二科合并</c:v>
                </c:pt>
                <c:pt idx="30">
                  <c:v>综合内科</c:v>
                </c:pt>
                <c:pt idx="31">
                  <c:v>西区重症医学科</c:v>
                </c:pt>
                <c:pt idx="32">
                  <c:v>内分泌科</c:v>
                </c:pt>
                <c:pt idx="33">
                  <c:v>心病三科</c:v>
                </c:pt>
                <c:pt idx="34">
                  <c:v>关节骨科</c:v>
                </c:pt>
                <c:pt idx="35">
                  <c:v>创伤骨科</c:v>
                </c:pt>
                <c:pt idx="36">
                  <c:v>口腔科</c:v>
                </c:pt>
                <c:pt idx="37">
                  <c:v>医院</c:v>
                </c:pt>
                <c:pt idx="38">
                  <c:v>肝胆外科</c:v>
                </c:pt>
                <c:pt idx="39">
                  <c:v>心病一科</c:v>
                </c:pt>
                <c:pt idx="40">
                  <c:v>肿瘤内科</c:v>
                </c:pt>
                <c:pt idx="41">
                  <c:v>中医经典科</c:v>
                </c:pt>
                <c:pt idx="42">
                  <c:v>脾胃病科</c:v>
                </c:pt>
                <c:pt idx="43">
                  <c:v>美容皮肤科</c:v>
                </c:pt>
                <c:pt idx="44">
                  <c:v>中医外治中心</c:v>
                </c:pt>
                <c:pt idx="45">
                  <c:v>泌尿外科</c:v>
                </c:pt>
                <c:pt idx="46">
                  <c:v>肾脏内科</c:v>
                </c:pt>
                <c:pt idx="47">
                  <c:v>消化内科</c:v>
                </c:pt>
                <c:pt idx="48">
                  <c:v>脑病三科</c:v>
                </c:pt>
                <c:pt idx="49">
                  <c:v>小儿推拿科</c:v>
                </c:pt>
                <c:pt idx="50">
                  <c:v>东区肾病科</c:v>
                </c:pt>
                <c:pt idx="51">
                  <c:v>重症医学科</c:v>
                </c:pt>
                <c:pt idx="52">
                  <c:v>老年医学科</c:v>
                </c:pt>
                <c:pt idx="53">
                  <c:v>皮肤科</c:v>
                </c:pt>
                <c:pt idx="54">
                  <c:v>妇科</c:v>
                </c:pt>
                <c:pt idx="55">
                  <c:v>脾胃科消化科合并</c:v>
                </c:pt>
                <c:pt idx="56">
                  <c:v>神经内科</c:v>
                </c:pt>
                <c:pt idx="57">
                  <c:v>神经外科</c:v>
                </c:pt>
                <c:pt idx="58">
                  <c:v>眼科</c:v>
                </c:pt>
                <c:pt idx="59">
                  <c:v>男科</c:v>
                </c:pt>
                <c:pt idx="60">
                  <c:v>肾病科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96.4545645549903</c:v>
                </c:pt>
                <c:pt idx="2">
                  <c:v>95.7789447249965</c:v>
                </c:pt>
                <c:pt idx="3">
                  <c:v>92.77412339174427</c:v>
                </c:pt>
                <c:pt idx="4">
                  <c:v>89.54701130772247</c:v>
                </c:pt>
                <c:pt idx="5">
                  <c:v>86.11644390822097</c:v>
                </c:pt>
                <c:pt idx="6">
                  <c:v>84.72349709815413</c:v>
                </c:pt>
                <c:pt idx="7">
                  <c:v>84.25500691892225</c:v>
                </c:pt>
                <c:pt idx="8">
                  <c:v>83.44749953572362</c:v>
                </c:pt>
                <c:pt idx="9">
                  <c:v>82.65710556734328</c:v>
                </c:pt>
                <c:pt idx="10">
                  <c:v>79.4036358213289</c:v>
                </c:pt>
                <c:pt idx="11">
                  <c:v>77.55994912899908</c:v>
                </c:pt>
                <c:pt idx="12">
                  <c:v>77.43074716414874</c:v>
                </c:pt>
                <c:pt idx="13">
                  <c:v>72.41568365475517</c:v>
                </c:pt>
                <c:pt idx="14">
                  <c:v>71.09098904728636</c:v>
                </c:pt>
                <c:pt idx="15">
                  <c:v>70.68707906000513</c:v>
                </c:pt>
                <c:pt idx="16">
                  <c:v>68.67738409457347</c:v>
                </c:pt>
                <c:pt idx="17">
                  <c:v>67.45426006138574</c:v>
                </c:pt>
                <c:pt idx="18">
                  <c:v>64.70158076853538</c:v>
                </c:pt>
                <c:pt idx="19">
                  <c:v>64.37533293161283</c:v>
                </c:pt>
                <c:pt idx="20">
                  <c:v>62.83537254550259</c:v>
                </c:pt>
                <c:pt idx="21">
                  <c:v>62.131601292102935</c:v>
                </c:pt>
                <c:pt idx="22">
                  <c:v>61.90028852388842</c:v>
                </c:pt>
                <c:pt idx="23">
                  <c:v>60.21328893927134</c:v>
                </c:pt>
                <c:pt idx="24">
                  <c:v>59.4550115619454</c:v>
                </c:pt>
                <c:pt idx="25">
                  <c:v>58.658697003911904</c:v>
                </c:pt>
                <c:pt idx="26">
                  <c:v>57.9940245845708</c:v>
                </c:pt>
                <c:pt idx="27">
                  <c:v>56.67165699032104</c:v>
                </c:pt>
                <c:pt idx="28">
                  <c:v>55.18228871938991</c:v>
                </c:pt>
                <c:pt idx="29">
                  <c:v>51.947969587962056</c:v>
                </c:pt>
                <c:pt idx="30">
                  <c:v>51.36303111945157</c:v>
                </c:pt>
                <c:pt idx="31">
                  <c:v>49.59261293700049</c:v>
                </c:pt>
                <c:pt idx="32">
                  <c:v>48.71706480327831</c:v>
                </c:pt>
                <c:pt idx="33">
                  <c:v>44.699584064275875</c:v>
                </c:pt>
                <c:pt idx="34">
                  <c:v>44.10592821221396</c:v>
                </c:pt>
                <c:pt idx="35">
                  <c:v>42.197469705674656</c:v>
                </c:pt>
                <c:pt idx="36">
                  <c:v>39.64534595536637</c:v>
                </c:pt>
                <c:pt idx="37">
                  <c:v>38.89211243921902</c:v>
                </c:pt>
                <c:pt idx="38">
                  <c:v>38.816268228688294</c:v>
                </c:pt>
                <c:pt idx="39">
                  <c:v>38.74121295629212</c:v>
                </c:pt>
                <c:pt idx="40">
                  <c:v>38.032786533648775</c:v>
                </c:pt>
                <c:pt idx="41">
                  <c:v>37.72823017593378</c:v>
                </c:pt>
                <c:pt idx="42">
                  <c:v>33.360741233721875</c:v>
                </c:pt>
                <c:pt idx="43">
                  <c:v>32.4205573037052</c:v>
                </c:pt>
                <c:pt idx="44">
                  <c:v>31.514062454668117</c:v>
                </c:pt>
                <c:pt idx="45">
                  <c:v>31.006661443565704</c:v>
                </c:pt>
                <c:pt idx="46">
                  <c:v>28.688308705265264</c:v>
                </c:pt>
                <c:pt idx="47">
                  <c:v>26.426322940681377</c:v>
                </c:pt>
                <c:pt idx="48">
                  <c:v>23.23270495123914</c:v>
                </c:pt>
                <c:pt idx="49">
                  <c:v>22.881433458470006</c:v>
                </c:pt>
                <c:pt idx="50">
                  <c:v>22.79446501875544</c:v>
                </c:pt>
                <c:pt idx="51">
                  <c:v>18.42298994717925</c:v>
                </c:pt>
                <c:pt idx="52">
                  <c:v>17.677281729799827</c:v>
                </c:pt>
                <c:pt idx="53">
                  <c:v>15.040785412324302</c:v>
                </c:pt>
                <c:pt idx="54">
                  <c:v>11.458184968541037</c:v>
                </c:pt>
                <c:pt idx="55">
                  <c:v>8.404322927277502</c:v>
                </c:pt>
                <c:pt idx="56">
                  <c:v>7.248512487810807</c:v>
                </c:pt>
                <c:pt idx="57">
                  <c:v>6.440693081388295</c:v>
                </c:pt>
                <c:pt idx="58">
                  <c:v>5.222319383429375</c:v>
                </c:pt>
                <c:pt idx="59">
                  <c:v>4.568807180801097</c:v>
                </c:pt>
                <c:pt idx="60">
                  <c:v>3.0393538825243027</c:v>
                </c:pt>
                <c:pt idx="61">
                  <c:v>0.5238976545799745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西区重症医学科</c:v>
                </c:pt>
                <c:pt idx="2">
                  <c:v>重症医学科</c:v>
                </c:pt>
                <c:pt idx="3">
                  <c:v>脑病二科</c:v>
                </c:pt>
                <c:pt idx="4">
                  <c:v>呼吸内科</c:v>
                </c:pt>
                <c:pt idx="5">
                  <c:v>老年医学科</c:v>
                </c:pt>
                <c:pt idx="6">
                  <c:v>肛肠科</c:v>
                </c:pt>
                <c:pt idx="7">
                  <c:v>东区重症医学科</c:v>
                </c:pt>
                <c:pt idx="8">
                  <c:v>中医外治中心</c:v>
                </c:pt>
                <c:pt idx="9">
                  <c:v>心病二科</c:v>
                </c:pt>
                <c:pt idx="10">
                  <c:v>脾胃病科</c:v>
                </c:pt>
                <c:pt idx="11">
                  <c:v>眼科</c:v>
                </c:pt>
                <c:pt idx="12">
                  <c:v>肝胆外科</c:v>
                </c:pt>
                <c:pt idx="13">
                  <c:v>心病三科</c:v>
                </c:pt>
                <c:pt idx="14">
                  <c:v>泌尿外科</c:v>
                </c:pt>
                <c:pt idx="15">
                  <c:v>创伤骨科</c:v>
                </c:pt>
                <c:pt idx="16">
                  <c:v>东区肾病科</c:v>
                </c:pt>
                <c:pt idx="17">
                  <c:v>耳鼻喉科</c:v>
                </c:pt>
                <c:pt idx="18">
                  <c:v>神经内科</c:v>
                </c:pt>
                <c:pt idx="19">
                  <c:v>医院</c:v>
                </c:pt>
                <c:pt idx="20">
                  <c:v>脾胃科消化科合并</c:v>
                </c:pt>
                <c:pt idx="21">
                  <c:v>治未病中心</c:v>
                </c:pt>
                <c:pt idx="22">
                  <c:v>身心医学科</c:v>
                </c:pt>
                <c:pt idx="23">
                  <c:v>关节骨科</c:v>
                </c:pt>
                <c:pt idx="24">
                  <c:v>风湿病科</c:v>
                </c:pt>
                <c:pt idx="25">
                  <c:v>心血管内科</c:v>
                </c:pt>
                <c:pt idx="26">
                  <c:v>综合内科</c:v>
                </c:pt>
                <c:pt idx="27">
                  <c:v>口腔科</c:v>
                </c:pt>
                <c:pt idx="28">
                  <c:v>美容皮肤科</c:v>
                </c:pt>
                <c:pt idx="29">
                  <c:v>显微骨科</c:v>
                </c:pt>
                <c:pt idx="30">
                  <c:v>血液科</c:v>
                </c:pt>
                <c:pt idx="31">
                  <c:v>肾脏内科</c:v>
                </c:pt>
                <c:pt idx="32">
                  <c:v>针灸科</c:v>
                </c:pt>
                <c:pt idx="33">
                  <c:v>脊柱骨科</c:v>
                </c:pt>
                <c:pt idx="34">
                  <c:v>推拿科</c:v>
                </c:pt>
                <c:pt idx="35">
                  <c:v>妇科妇二科合并</c:v>
                </c:pt>
                <c:pt idx="36">
                  <c:v>妇科</c:v>
                </c:pt>
                <c:pt idx="37">
                  <c:v>小儿骨科</c:v>
                </c:pt>
                <c:pt idx="38">
                  <c:v>乳腺甲状腺外科</c:v>
                </c:pt>
                <c:pt idx="39">
                  <c:v>胸外科</c:v>
                </c:pt>
                <c:pt idx="40">
                  <c:v>内分泌科</c:v>
                </c:pt>
                <c:pt idx="41">
                  <c:v>心病一科</c:v>
                </c:pt>
                <c:pt idx="42">
                  <c:v>男科</c:v>
                </c:pt>
                <c:pt idx="43">
                  <c:v>康复科</c:v>
                </c:pt>
                <c:pt idx="44">
                  <c:v>消化内科</c:v>
                </c:pt>
                <c:pt idx="45">
                  <c:v>小儿推拿科</c:v>
                </c:pt>
                <c:pt idx="46">
                  <c:v>心病四科</c:v>
                </c:pt>
                <c:pt idx="47">
                  <c:v>产科</c:v>
                </c:pt>
                <c:pt idx="48">
                  <c:v>微创骨科</c:v>
                </c:pt>
                <c:pt idx="49">
                  <c:v>脑病三科</c:v>
                </c:pt>
                <c:pt idx="50">
                  <c:v>肿瘤内科</c:v>
                </c:pt>
                <c:pt idx="51">
                  <c:v>运动损伤骨科</c:v>
                </c:pt>
                <c:pt idx="52">
                  <c:v>肾病科</c:v>
                </c:pt>
                <c:pt idx="53">
                  <c:v>周围血管科</c:v>
                </c:pt>
                <c:pt idx="54">
                  <c:v>脑病一科</c:v>
                </c:pt>
                <c:pt idx="55">
                  <c:v>普通外科</c:v>
                </c:pt>
                <c:pt idx="56">
                  <c:v>肝病科</c:v>
                </c:pt>
                <c:pt idx="57">
                  <c:v>中医经典科</c:v>
                </c:pt>
                <c:pt idx="58">
                  <c:v>骨科</c:v>
                </c:pt>
                <c:pt idx="59">
                  <c:v>妇二科</c:v>
                </c:pt>
                <c:pt idx="60">
                  <c:v>神经外科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97.88710634148303</c:v>
                </c:pt>
                <c:pt idx="2">
                  <c:v>97.50312108427293</c:v>
                </c:pt>
                <c:pt idx="3">
                  <c:v>95.222758914465</c:v>
                </c:pt>
                <c:pt idx="4">
                  <c:v>92.1833357519721</c:v>
                </c:pt>
                <c:pt idx="5">
                  <c:v>90.42911404502802</c:v>
                </c:pt>
                <c:pt idx="6">
                  <c:v>88.98932532430655</c:v>
                </c:pt>
                <c:pt idx="7">
                  <c:v>85.81622398920642</c:v>
                </c:pt>
                <c:pt idx="8">
                  <c:v>84.38099868100807</c:v>
                </c:pt>
                <c:pt idx="9">
                  <c:v>81.44087337226573</c:v>
                </c:pt>
                <c:pt idx="10">
                  <c:v>78.8743275174779</c:v>
                </c:pt>
                <c:pt idx="11">
                  <c:v>77.04582156469475</c:v>
                </c:pt>
                <c:pt idx="12">
                  <c:v>75.17340625121024</c:v>
                </c:pt>
                <c:pt idx="13">
                  <c:v>74.93119863717209</c:v>
                </c:pt>
                <c:pt idx="14">
                  <c:v>74.61074094320743</c:v>
                </c:pt>
                <c:pt idx="15">
                  <c:v>72.53498782825098</c:v>
                </c:pt>
                <c:pt idx="16">
                  <c:v>71.29641297853262</c:v>
                </c:pt>
                <c:pt idx="17">
                  <c:v>70.19364244875166</c:v>
                </c:pt>
                <c:pt idx="18">
                  <c:v>67.38201397398718</c:v>
                </c:pt>
                <c:pt idx="19">
                  <c:v>66.56880486267832</c:v>
                </c:pt>
                <c:pt idx="20">
                  <c:v>65.6279592253325</c:v>
                </c:pt>
                <c:pt idx="21">
                  <c:v>64.18292141063651</c:v>
                </c:pt>
                <c:pt idx="22">
                  <c:v>61.979151518145564</c:v>
                </c:pt>
                <c:pt idx="23">
                  <c:v>61.43020827206514</c:v>
                </c:pt>
                <c:pt idx="24">
                  <c:v>58.805151387579855</c:v>
                </c:pt>
                <c:pt idx="25">
                  <c:v>58.411623041217936</c:v>
                </c:pt>
                <c:pt idx="26">
                  <c:v>57.055240344596356</c:v>
                </c:pt>
                <c:pt idx="27">
                  <c:v>55.677175283135746</c:v>
                </c:pt>
                <c:pt idx="28">
                  <c:v>55.605497816858104</c:v>
                </c:pt>
                <c:pt idx="29">
                  <c:v>55.170170624844815</c:v>
                </c:pt>
                <c:pt idx="30">
                  <c:v>54.49020991978827</c:v>
                </c:pt>
                <c:pt idx="31">
                  <c:v>53.02868120239376</c:v>
                </c:pt>
                <c:pt idx="32">
                  <c:v>51.302394360232235</c:v>
                </c:pt>
                <c:pt idx="33">
                  <c:v>50.81500300387374</c:v>
                </c:pt>
                <c:pt idx="34">
                  <c:v>45.683467538567996</c:v>
                </c:pt>
                <c:pt idx="35">
                  <c:v>44.64366246512017</c:v>
                </c:pt>
                <c:pt idx="36">
                  <c:v>42.5524937906394</c:v>
                </c:pt>
                <c:pt idx="37">
                  <c:v>41.05793130432181</c:v>
                </c:pt>
                <c:pt idx="38">
                  <c:v>36.45567452734624</c:v>
                </c:pt>
                <c:pt idx="39">
                  <c:v>35.57886957477152</c:v>
                </c:pt>
                <c:pt idx="40">
                  <c:v>34.84203939191643</c:v>
                </c:pt>
                <c:pt idx="41">
                  <c:v>34.62510302645077</c:v>
                </c:pt>
                <c:pt idx="42">
                  <c:v>34.00785518359211</c:v>
                </c:pt>
                <c:pt idx="43">
                  <c:v>33.88549228724182</c:v>
                </c:pt>
                <c:pt idx="44">
                  <c:v>33.57420129756775</c:v>
                </c:pt>
                <c:pt idx="45">
                  <c:v>32.22809809324726</c:v>
                </c:pt>
                <c:pt idx="46">
                  <c:v>30.078500527095915</c:v>
                </c:pt>
                <c:pt idx="47">
                  <c:v>29.433610646914495</c:v>
                </c:pt>
                <c:pt idx="48">
                  <c:v>28.257619317429793</c:v>
                </c:pt>
                <c:pt idx="49">
                  <c:v>27.908960058493847</c:v>
                </c:pt>
                <c:pt idx="50">
                  <c:v>23.14288083222899</c:v>
                </c:pt>
                <c:pt idx="51">
                  <c:v>21.939373798241018</c:v>
                </c:pt>
                <c:pt idx="52">
                  <c:v>21.070528276274008</c:v>
                </c:pt>
                <c:pt idx="53">
                  <c:v>18.541526145883786</c:v>
                </c:pt>
                <c:pt idx="54">
                  <c:v>15.934452278425711</c:v>
                </c:pt>
                <c:pt idx="55">
                  <c:v>14.475509332772873</c:v>
                </c:pt>
                <c:pt idx="56">
                  <c:v>13.390720489531779</c:v>
                </c:pt>
                <c:pt idx="57">
                  <c:v>7.120207564841024</c:v>
                </c:pt>
                <c:pt idx="58">
                  <c:v>6.068938796978499</c:v>
                </c:pt>
                <c:pt idx="59">
                  <c:v>5.441348592459675</c:v>
                </c:pt>
                <c:pt idx="60">
                  <c:v>4.750250834782647</c:v>
                </c:pt>
                <c:pt idx="61">
                  <c:v>1.251296086989485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65.99838301953872</c:v>
                </c:pt>
                <c:pt idx="1">
                  <c:v>61.121669492236144</c:v>
                </c:pt>
                <c:pt idx="2">
                  <c:v>59.087765169078686</c:v>
                </c:pt>
                <c:pt idx="3">
                  <c:v>58.66533441480014</c:v>
                </c:pt>
                <c:pt idx="4">
                  <c:v>58.16865669310423</c:v>
                </c:pt>
                <c:pt idx="5">
                  <c:v>58.143214780251654</c:v>
                </c:pt>
                <c:pt idx="6">
                  <c:v>56.71850384549827</c:v>
                </c:pt>
                <c:pt idx="7">
                  <c:v>54.92994107261996</c:v>
                </c:pt>
                <c:pt idx="8">
                  <c:v>54.030554833882526</c:v>
                </c:pt>
                <c:pt idx="9">
                  <c:v>53.83607955595682</c:v>
                </c:pt>
                <c:pt idx="10">
                  <c:v>53.20622034091733</c:v>
                </c:pt>
                <c:pt idx="11">
                  <c:v>52.89645037695409</c:v>
                </c:pt>
                <c:pt idx="12">
                  <c:v>52.83782485869435</c:v>
                </c:pt>
                <c:pt idx="13">
                  <c:v>52.813485580094294</c:v>
                </c:pt>
                <c:pt idx="14">
                  <c:v>52.67576318249433</c:v>
                </c:pt>
                <c:pt idx="15">
                  <c:v>51.752753345147454</c:v>
                </c:pt>
                <c:pt idx="16">
                  <c:v>51.36300682062474</c:v>
                </c:pt>
                <c:pt idx="17">
                  <c:v>50.69617257556357</c:v>
                </c:pt>
                <c:pt idx="18">
                  <c:v>50.258066592410174</c:v>
                </c:pt>
                <c:pt idx="19">
                  <c:v>50.11219038708567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1.0293438733231632</c:v>
                </c:pt>
                <c:pt idx="1">
                  <c:v>12.8677991662287</c:v>
                </c:pt>
                <c:pt idx="2">
                  <c:v>3.2717562939038083</c:v>
                </c:pt>
                <c:pt idx="3">
                  <c:v>6.068621555145905</c:v>
                </c:pt>
                <c:pt idx="4">
                  <c:v>1.7335766380964617</c:v>
                </c:pt>
                <c:pt idx="5">
                  <c:v>2.4184546790671915</c:v>
                </c:pt>
                <c:pt idx="6">
                  <c:v>1.157933111573825</c:v>
                </c:pt>
                <c:pt idx="7">
                  <c:v>1.9824112581303688</c:v>
                </c:pt>
                <c:pt idx="8">
                  <c:v>2.1232061775574294</c:v>
                </c:pt>
                <c:pt idx="9">
                  <c:v>1.8303540841737167</c:v>
                </c:pt>
                <c:pt idx="10">
                  <c:v>45.17629761421839</c:v>
                </c:pt>
                <c:pt idx="11">
                  <c:v>1.785372829431802</c:v>
                </c:pt>
                <c:pt idx="12">
                  <c:v>3.947120274173623</c:v>
                </c:pt>
                <c:pt idx="13">
                  <c:v>1.358234234631523</c:v>
                </c:pt>
                <c:pt idx="14">
                  <c:v>0.9781324353239856</c:v>
                </c:pt>
                <c:pt idx="15">
                  <c:v>0.9482707581206107</c:v>
                </c:pt>
                <c:pt idx="16">
                  <c:v>27.34434328679543</c:v>
                </c:pt>
                <c:pt idx="17">
                  <c:v>2.3202170938062032</c:v>
                </c:pt>
                <c:pt idx="18">
                  <c:v>0.9025489755157536</c:v>
                </c:pt>
                <c:pt idx="19">
                  <c:v>4.388363427500371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显微骨科</c:v>
                </c:pt>
                <c:pt idx="2">
                  <c:v>产科</c:v>
                </c:pt>
                <c:pt idx="3">
                  <c:v>脊柱骨科</c:v>
                </c:pt>
                <c:pt idx="4">
                  <c:v>脑病一科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运动损伤骨科</c:v>
                </c:pt>
                <c:pt idx="8">
                  <c:v>心病二科</c:v>
                </c:pt>
                <c:pt idx="9">
                  <c:v>东区肾病科</c:v>
                </c:pt>
                <c:pt idx="10">
                  <c:v>眼科</c:v>
                </c:pt>
                <c:pt idx="11">
                  <c:v>西区重症医学科</c:v>
                </c:pt>
                <c:pt idx="12">
                  <c:v>消化内科</c:v>
                </c:pt>
                <c:pt idx="13">
                  <c:v>男科</c:v>
                </c:pt>
                <c:pt idx="14">
                  <c:v>口腔科</c:v>
                </c:pt>
                <c:pt idx="15">
                  <c:v>治未病中心</c:v>
                </c:pt>
                <c:pt idx="16">
                  <c:v>脾胃病科</c:v>
                </c:pt>
                <c:pt idx="17">
                  <c:v>神经外科</c:v>
                </c:pt>
                <c:pt idx="18">
                  <c:v>泌尿外科</c:v>
                </c:pt>
                <c:pt idx="19">
                  <c:v>妇科妇二科合并</c:v>
                </c:pt>
                <c:pt idx="20">
                  <c:v>肝病科</c:v>
                </c:pt>
                <c:pt idx="21">
                  <c:v>妇科</c:v>
                </c:pt>
                <c:pt idx="22">
                  <c:v>老年医学科</c:v>
                </c:pt>
                <c:pt idx="23">
                  <c:v>综合内科</c:v>
                </c:pt>
                <c:pt idx="24">
                  <c:v>医院</c:v>
                </c:pt>
                <c:pt idx="25">
                  <c:v>神经内科</c:v>
                </c:pt>
                <c:pt idx="26">
                  <c:v>骨科</c:v>
                </c:pt>
                <c:pt idx="27">
                  <c:v>肾病科</c:v>
                </c:pt>
                <c:pt idx="28">
                  <c:v>肿瘤内科</c:v>
                </c:pt>
                <c:pt idx="29">
                  <c:v>妇二科</c:v>
                </c:pt>
                <c:pt idx="30">
                  <c:v>东区重症医学科</c:v>
                </c:pt>
                <c:pt idx="31">
                  <c:v>心病一科</c:v>
                </c:pt>
                <c:pt idx="32">
                  <c:v>呼吸内科</c:v>
                </c:pt>
                <c:pt idx="33">
                  <c:v>肾脏内科</c:v>
                </c:pt>
                <c:pt idx="34">
                  <c:v>小儿骨科</c:v>
                </c:pt>
                <c:pt idx="35">
                  <c:v>肝胆外科</c:v>
                </c:pt>
                <c:pt idx="36">
                  <c:v>脑病二科</c:v>
                </c:pt>
                <c:pt idx="37">
                  <c:v>小儿推拿科</c:v>
                </c:pt>
                <c:pt idx="38">
                  <c:v>血液科</c:v>
                </c:pt>
                <c:pt idx="39">
                  <c:v>儿科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中医经典科</c:v>
                </c:pt>
                <c:pt idx="43">
                  <c:v>皮肤科</c:v>
                </c:pt>
                <c:pt idx="44">
                  <c:v>康复科</c:v>
                </c:pt>
                <c:pt idx="45">
                  <c:v>风湿病科</c:v>
                </c:pt>
                <c:pt idx="46">
                  <c:v>推拿科</c:v>
                </c:pt>
                <c:pt idx="47">
                  <c:v>心病三科</c:v>
                </c:pt>
                <c:pt idx="48">
                  <c:v>乳腺甲状腺外科</c:v>
                </c:pt>
                <c:pt idx="49">
                  <c:v>脾胃科消化科合并</c:v>
                </c:pt>
                <c:pt idx="50">
                  <c:v>肛肠科</c:v>
                </c:pt>
                <c:pt idx="51">
                  <c:v>胸外科</c:v>
                </c:pt>
                <c:pt idx="52">
                  <c:v>心病四科</c:v>
                </c:pt>
                <c:pt idx="53">
                  <c:v>周围血管科</c:v>
                </c:pt>
                <c:pt idx="54">
                  <c:v>身心医学科</c:v>
                </c:pt>
                <c:pt idx="55">
                  <c:v>针灸科</c:v>
                </c:pt>
                <c:pt idx="56">
                  <c:v>微创骨科</c:v>
                </c:pt>
                <c:pt idx="57">
                  <c:v>重症医学科</c:v>
                </c:pt>
                <c:pt idx="58">
                  <c:v>关节骨科</c:v>
                </c:pt>
                <c:pt idx="59">
                  <c:v>耳鼻喉科</c:v>
                </c:pt>
                <c:pt idx="60">
                  <c:v>心血管内科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98.41055006271645</c:v>
                </c:pt>
                <c:pt idx="2">
                  <c:v>96.60948982157592</c:v>
                </c:pt>
                <c:pt idx="3">
                  <c:v>94.16655969360447</c:v>
                </c:pt>
                <c:pt idx="4">
                  <c:v>89.50188280971813</c:v>
                </c:pt>
                <c:pt idx="5">
                  <c:v>87.71638737144163</c:v>
                </c:pt>
                <c:pt idx="6">
                  <c:v>84.08102935097575</c:v>
                </c:pt>
                <c:pt idx="7">
                  <c:v>82.28259011966273</c:v>
                </c:pt>
                <c:pt idx="8">
                  <c:v>82.10437778017166</c:v>
                </c:pt>
                <c:pt idx="9">
                  <c:v>81.96200444210257</c:v>
                </c:pt>
                <c:pt idx="10">
                  <c:v>80.16295210710781</c:v>
                </c:pt>
                <c:pt idx="11">
                  <c:v>78.56763968930615</c:v>
                </c:pt>
                <c:pt idx="12">
                  <c:v>75.60716535082602</c:v>
                </c:pt>
                <c:pt idx="13">
                  <c:v>74.63144427161751</c:v>
                </c:pt>
                <c:pt idx="14">
                  <c:v>74.56568804588467</c:v>
                </c:pt>
                <c:pt idx="15">
                  <c:v>73.25132760476036</c:v>
                </c:pt>
                <c:pt idx="16">
                  <c:v>72.9270426809332</c:v>
                </c:pt>
                <c:pt idx="17">
                  <c:v>72.04336506085954</c:v>
                </c:pt>
                <c:pt idx="18">
                  <c:v>69.94993020312413</c:v>
                </c:pt>
                <c:pt idx="19">
                  <c:v>66.6178048253533</c:v>
                </c:pt>
                <c:pt idx="20">
                  <c:v>62.732325056208076</c:v>
                </c:pt>
                <c:pt idx="21">
                  <c:v>60.28555906460282</c:v>
                </c:pt>
                <c:pt idx="22">
                  <c:v>57.13776852269109</c:v>
                </c:pt>
                <c:pt idx="23">
                  <c:v>55.63513199236396</c:v>
                </c:pt>
                <c:pt idx="24">
                  <c:v>54.815943925752215</c:v>
                </c:pt>
                <c:pt idx="25">
                  <c:v>54.70044171116666</c:v>
                </c:pt>
                <c:pt idx="26">
                  <c:v>53.50548209610705</c:v>
                </c:pt>
                <c:pt idx="27">
                  <c:v>52.74228862947598</c:v>
                </c:pt>
                <c:pt idx="28">
                  <c:v>52.04846123754439</c:v>
                </c:pt>
                <c:pt idx="29">
                  <c:v>51.05841211611572</c:v>
                </c:pt>
                <c:pt idx="30">
                  <c:v>50.63998242836414</c:v>
                </c:pt>
                <c:pt idx="31">
                  <c:v>50.46352140453201</c:v>
                </c:pt>
                <c:pt idx="32">
                  <c:v>47.53904121440312</c:v>
                </c:pt>
                <c:pt idx="33">
                  <c:v>47.026235826580596</c:v>
                </c:pt>
                <c:pt idx="34">
                  <c:v>45.83930451833194</c:v>
                </c:pt>
                <c:pt idx="35">
                  <c:v>44.66987266262123</c:v>
                </c:pt>
                <c:pt idx="36">
                  <c:v>40.995600174792656</c:v>
                </c:pt>
                <c:pt idx="37">
                  <c:v>39.01034965565745</c:v>
                </c:pt>
                <c:pt idx="38">
                  <c:v>38.54939964842515</c:v>
                </c:pt>
                <c:pt idx="39">
                  <c:v>35.858386034182125</c:v>
                </c:pt>
                <c:pt idx="40">
                  <c:v>35.83683326371435</c:v>
                </c:pt>
                <c:pt idx="41">
                  <c:v>34.22209766904296</c:v>
                </c:pt>
                <c:pt idx="42">
                  <c:v>32.92597448774067</c:v>
                </c:pt>
                <c:pt idx="43">
                  <c:v>30.35171517996512</c:v>
                </c:pt>
                <c:pt idx="44">
                  <c:v>26.526094584280145</c:v>
                </c:pt>
                <c:pt idx="45">
                  <c:v>23.47666270834582</c:v>
                </c:pt>
                <c:pt idx="46">
                  <c:v>23.194757480379664</c:v>
                </c:pt>
                <c:pt idx="47">
                  <c:v>22.14022257733949</c:v>
                </c:pt>
                <c:pt idx="48">
                  <c:v>21.805547197918905</c:v>
                </c:pt>
                <c:pt idx="49">
                  <c:v>20.50211857825607</c:v>
                </c:pt>
                <c:pt idx="50">
                  <c:v>20.20210778729321</c:v>
                </c:pt>
                <c:pt idx="51">
                  <c:v>17.690923105711615</c:v>
                </c:pt>
                <c:pt idx="52">
                  <c:v>13.859819329405683</c:v>
                </c:pt>
                <c:pt idx="53">
                  <c:v>12.823593555929612</c:v>
                </c:pt>
                <c:pt idx="54">
                  <c:v>11.418816967254083</c:v>
                </c:pt>
                <c:pt idx="55">
                  <c:v>10.249345053173904</c:v>
                </c:pt>
                <c:pt idx="56">
                  <c:v>8.483129652923651</c:v>
                </c:pt>
                <c:pt idx="57">
                  <c:v>4.6686452896426145</c:v>
                </c:pt>
                <c:pt idx="58">
                  <c:v>4.422659401087082</c:v>
                </c:pt>
                <c:pt idx="59">
                  <c:v>3.5248737312660183</c:v>
                </c:pt>
                <c:pt idx="60">
                  <c:v>2.87532120700087</c:v>
                </c:pt>
                <c:pt idx="61">
                  <c:v>0.05913172568038048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普通外科</c:v>
                </c:pt>
                <c:pt idx="2">
                  <c:v>周围血管科</c:v>
                </c:pt>
                <c:pt idx="3">
                  <c:v>中医外治中心</c:v>
                </c:pt>
                <c:pt idx="4">
                  <c:v>脑病一科</c:v>
                </c:pt>
                <c:pt idx="5">
                  <c:v>东区肾病科</c:v>
                </c:pt>
                <c:pt idx="6">
                  <c:v>口腔科</c:v>
                </c:pt>
                <c:pt idx="7">
                  <c:v>针灸科</c:v>
                </c:pt>
                <c:pt idx="8">
                  <c:v>内分泌科</c:v>
                </c:pt>
                <c:pt idx="9">
                  <c:v>身心医学科</c:v>
                </c:pt>
                <c:pt idx="10">
                  <c:v>胸外科</c:v>
                </c:pt>
                <c:pt idx="11">
                  <c:v>泌尿外科</c:v>
                </c:pt>
                <c:pt idx="12">
                  <c:v>东区重症医学科</c:v>
                </c:pt>
                <c:pt idx="13">
                  <c:v>老年医学科</c:v>
                </c:pt>
                <c:pt idx="14">
                  <c:v>脾胃病科</c:v>
                </c:pt>
                <c:pt idx="15">
                  <c:v>呼吸内科</c:v>
                </c:pt>
                <c:pt idx="16">
                  <c:v>推拿科</c:v>
                </c:pt>
                <c:pt idx="17">
                  <c:v>小儿推拿科</c:v>
                </c:pt>
                <c:pt idx="18">
                  <c:v>脑病二科</c:v>
                </c:pt>
                <c:pt idx="19">
                  <c:v>肝胆外科</c:v>
                </c:pt>
                <c:pt idx="20">
                  <c:v>中医经典科</c:v>
                </c:pt>
                <c:pt idx="21">
                  <c:v>肝病科</c:v>
                </c:pt>
                <c:pt idx="22">
                  <c:v>儿科</c:v>
                </c:pt>
                <c:pt idx="23">
                  <c:v>治未病中心</c:v>
                </c:pt>
                <c:pt idx="24">
                  <c:v>男科</c:v>
                </c:pt>
                <c:pt idx="25">
                  <c:v>皮肤科</c:v>
                </c:pt>
                <c:pt idx="26">
                  <c:v>脾胃科消化科合并</c:v>
                </c:pt>
                <c:pt idx="27">
                  <c:v>眼科</c:v>
                </c:pt>
                <c:pt idx="28">
                  <c:v>美容皮肤科</c:v>
                </c:pt>
                <c:pt idx="29">
                  <c:v>运动损伤骨科</c:v>
                </c:pt>
                <c:pt idx="30">
                  <c:v>心病四科</c:v>
                </c:pt>
                <c:pt idx="31">
                  <c:v>显微骨科</c:v>
                </c:pt>
                <c:pt idx="32">
                  <c:v>神经内科</c:v>
                </c:pt>
                <c:pt idx="33">
                  <c:v>微创骨科</c:v>
                </c:pt>
                <c:pt idx="34">
                  <c:v>妇科妇二科合并</c:v>
                </c:pt>
                <c:pt idx="35">
                  <c:v>肾脏内科</c:v>
                </c:pt>
                <c:pt idx="36">
                  <c:v>康复科</c:v>
                </c:pt>
                <c:pt idx="37">
                  <c:v>重症医学科</c:v>
                </c:pt>
                <c:pt idx="38">
                  <c:v>心病三科</c:v>
                </c:pt>
                <c:pt idx="39">
                  <c:v>神经外科</c:v>
                </c:pt>
                <c:pt idx="40">
                  <c:v>心血管内科</c:v>
                </c:pt>
                <c:pt idx="41">
                  <c:v>妇科</c:v>
                </c:pt>
                <c:pt idx="42">
                  <c:v>乳腺甲状腺外科</c:v>
                </c:pt>
                <c:pt idx="43">
                  <c:v>综合内科</c:v>
                </c:pt>
                <c:pt idx="44">
                  <c:v>妇二科</c:v>
                </c:pt>
                <c:pt idx="45">
                  <c:v>关节骨科</c:v>
                </c:pt>
                <c:pt idx="46">
                  <c:v>骨科</c:v>
                </c:pt>
                <c:pt idx="47">
                  <c:v>西区重症医学科</c:v>
                </c:pt>
                <c:pt idx="48">
                  <c:v>心病二科</c:v>
                </c:pt>
                <c:pt idx="49">
                  <c:v>肿瘤内科</c:v>
                </c:pt>
                <c:pt idx="50">
                  <c:v>心病一科</c:v>
                </c:pt>
                <c:pt idx="51">
                  <c:v>血液科</c:v>
                </c:pt>
                <c:pt idx="52">
                  <c:v>脑病三科</c:v>
                </c:pt>
                <c:pt idx="53">
                  <c:v>脊柱骨科</c:v>
                </c:pt>
                <c:pt idx="54">
                  <c:v>产科</c:v>
                </c:pt>
                <c:pt idx="55">
                  <c:v>风湿病科</c:v>
                </c:pt>
                <c:pt idx="56">
                  <c:v>肛肠科</c:v>
                </c:pt>
                <c:pt idx="57">
                  <c:v>创伤骨科</c:v>
                </c:pt>
                <c:pt idx="58">
                  <c:v>肾病科</c:v>
                </c:pt>
                <c:pt idx="59">
                  <c:v>耳鼻喉科</c:v>
                </c:pt>
                <c:pt idx="60">
                  <c:v>消化内科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0.27728975603368405</c:v>
                </c:pt>
                <c:pt idx="2">
                  <c:v>0.13549794037843044</c:v>
                </c:pt>
                <c:pt idx="3">
                  <c:v>0.11523958191302859</c:v>
                </c:pt>
                <c:pt idx="4">
                  <c:v>0.08190465166875555</c:v>
                </c:pt>
                <c:pt idx="5">
                  <c:v>0.07175750998820203</c:v>
                </c:pt>
                <c:pt idx="6">
                  <c:v>0.06653649434995546</c:v>
                </c:pt>
                <c:pt idx="7">
                  <c:v>0.05347118780854799</c:v>
                </c:pt>
                <c:pt idx="8">
                  <c:v>0.04860427468546772</c:v>
                </c:pt>
                <c:pt idx="9">
                  <c:v>0.044169368963240634</c:v>
                </c:pt>
                <c:pt idx="10">
                  <c:v>0.042849812095729606</c:v>
                </c:pt>
                <c:pt idx="11">
                  <c:v>0.0414498389819722</c:v>
                </c:pt>
                <c:pt idx="12">
                  <c:v>0.04045612804528534</c:v>
                </c:pt>
                <c:pt idx="13">
                  <c:v>0.03751941577896859</c:v>
                </c:pt>
                <c:pt idx="14">
                  <c:v>0.03376289146442964</c:v>
                </c:pt>
                <c:pt idx="15">
                  <c:v>0.029411046563843732</c:v>
                </c:pt>
                <c:pt idx="16">
                  <c:v>0.029112870534796848</c:v>
                </c:pt>
                <c:pt idx="17">
                  <c:v>0.027047339708071893</c:v>
                </c:pt>
                <c:pt idx="18">
                  <c:v>0.025425286666247222</c:v>
                </c:pt>
                <c:pt idx="19">
                  <c:v>0.02525349951351044</c:v>
                </c:pt>
                <c:pt idx="20">
                  <c:v>0.02316879433324807</c:v>
                </c:pt>
                <c:pt idx="21">
                  <c:v>0.022871201255280575</c:v>
                </c:pt>
                <c:pt idx="22">
                  <c:v>0.022868134340378612</c:v>
                </c:pt>
                <c:pt idx="23">
                  <c:v>0.02277559888278518</c:v>
                </c:pt>
                <c:pt idx="24">
                  <c:v>0.021712751224647074</c:v>
                </c:pt>
                <c:pt idx="25">
                  <c:v>0.021159953492273596</c:v>
                </c:pt>
                <c:pt idx="26">
                  <c:v>0.019860259973986973</c:v>
                </c:pt>
                <c:pt idx="27">
                  <c:v>0.0187020118013198</c:v>
                </c:pt>
                <c:pt idx="28">
                  <c:v>0.01854189024501441</c:v>
                </c:pt>
                <c:pt idx="29">
                  <c:v>0.01824053902568637</c:v>
                </c:pt>
                <c:pt idx="30">
                  <c:v>0.017728087051923413</c:v>
                </c:pt>
                <c:pt idx="31">
                  <c:v>0.017079048593022624</c:v>
                </c:pt>
                <c:pt idx="32">
                  <c:v>0.016756213448405447</c:v>
                </c:pt>
                <c:pt idx="33">
                  <c:v>0.016738779381377536</c:v>
                </c:pt>
                <c:pt idx="34">
                  <c:v>0.01659385664287052</c:v>
                </c:pt>
                <c:pt idx="35">
                  <c:v>0.015396897830286952</c:v>
                </c:pt>
                <c:pt idx="36">
                  <c:v>0.015090326145490383</c:v>
                </c:pt>
                <c:pt idx="37">
                  <c:v>0.014781774481821722</c:v>
                </c:pt>
                <c:pt idx="38">
                  <c:v>0.014752202189684288</c:v>
                </c:pt>
                <c:pt idx="39">
                  <c:v>0.014631725307574561</c:v>
                </c:pt>
                <c:pt idx="40">
                  <c:v>0.014531294495768145</c:v>
                </c:pt>
                <c:pt idx="41">
                  <c:v>0.014053683512789832</c:v>
                </c:pt>
                <c:pt idx="42">
                  <c:v>0.014013741623580473</c:v>
                </c:pt>
                <c:pt idx="43">
                  <c:v>0.013892270933236793</c:v>
                </c:pt>
                <c:pt idx="44">
                  <c:v>0.013454934119695078</c:v>
                </c:pt>
                <c:pt idx="45">
                  <c:v>0.013288557957797296</c:v>
                </c:pt>
                <c:pt idx="46">
                  <c:v>0.013096111174316504</c:v>
                </c:pt>
                <c:pt idx="47">
                  <c:v>0.012765064174649577</c:v>
                </c:pt>
                <c:pt idx="48">
                  <c:v>0.012087545937059364</c:v>
                </c:pt>
                <c:pt idx="49">
                  <c:v>0.012008923488122701</c:v>
                </c:pt>
                <c:pt idx="50">
                  <c:v>0.011653123562194419</c:v>
                </c:pt>
                <c:pt idx="51">
                  <c:v>0.01153481029846694</c:v>
                </c:pt>
                <c:pt idx="52">
                  <c:v>0.011532530071936574</c:v>
                </c:pt>
                <c:pt idx="53">
                  <c:v>0.011198798975477356</c:v>
                </c:pt>
                <c:pt idx="54">
                  <c:v>0.011173283356812507</c:v>
                </c:pt>
                <c:pt idx="55">
                  <c:v>0.011017551810483502</c:v>
                </c:pt>
                <c:pt idx="56">
                  <c:v>0.010968220361299302</c:v>
                </c:pt>
                <c:pt idx="57">
                  <c:v>0.01064381428122213</c:v>
                </c:pt>
                <c:pt idx="58">
                  <c:v>0.010621691097359935</c:v>
                </c:pt>
                <c:pt idx="59">
                  <c:v>0.010558199306684727</c:v>
                </c:pt>
                <c:pt idx="60">
                  <c:v>0.010292045451858675</c:v>
                </c:pt>
                <c:pt idx="61">
                  <c:v>0.010017935817658929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小儿骨科</c:v>
                </c:pt>
                <c:pt idx="2">
                  <c:v>肝胆外科</c:v>
                </c:pt>
                <c:pt idx="3">
                  <c:v>东区重症医学科</c:v>
                </c:pt>
                <c:pt idx="4">
                  <c:v>儿科</c:v>
                </c:pt>
                <c:pt idx="5">
                  <c:v>关节骨科</c:v>
                </c:pt>
                <c:pt idx="6">
                  <c:v>创伤骨科</c:v>
                </c:pt>
                <c:pt idx="7">
                  <c:v>消化内科</c:v>
                </c:pt>
                <c:pt idx="8">
                  <c:v>康复科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普通外科</c:v>
                </c:pt>
                <c:pt idx="12">
                  <c:v>脊柱骨科</c:v>
                </c:pt>
                <c:pt idx="13">
                  <c:v>综合内科</c:v>
                </c:pt>
                <c:pt idx="14">
                  <c:v>中医外治中心</c:v>
                </c:pt>
                <c:pt idx="15">
                  <c:v>运动损伤骨科</c:v>
                </c:pt>
                <c:pt idx="16">
                  <c:v>西区重症医学科</c:v>
                </c:pt>
                <c:pt idx="17">
                  <c:v>老年医学科</c:v>
                </c:pt>
                <c:pt idx="18">
                  <c:v>心血管内科</c:v>
                </c:pt>
                <c:pt idx="19">
                  <c:v>微创骨科</c:v>
                </c:pt>
                <c:pt idx="20">
                  <c:v>心病二科</c:v>
                </c:pt>
                <c:pt idx="21">
                  <c:v>周围血管科</c:v>
                </c:pt>
                <c:pt idx="22">
                  <c:v>呼吸内科</c:v>
                </c:pt>
                <c:pt idx="23">
                  <c:v>肾脏内科</c:v>
                </c:pt>
                <c:pt idx="24">
                  <c:v>心病一科</c:v>
                </c:pt>
                <c:pt idx="25">
                  <c:v>脾胃科消化科合并</c:v>
                </c:pt>
                <c:pt idx="26">
                  <c:v>小儿推拿科</c:v>
                </c:pt>
                <c:pt idx="27">
                  <c:v>胸外科</c:v>
                </c:pt>
                <c:pt idx="28">
                  <c:v>男科</c:v>
                </c:pt>
                <c:pt idx="29">
                  <c:v>皮肤科</c:v>
                </c:pt>
                <c:pt idx="30">
                  <c:v>妇科妇二科合并</c:v>
                </c:pt>
                <c:pt idx="31">
                  <c:v>乳腺甲状腺外科</c:v>
                </c:pt>
                <c:pt idx="32">
                  <c:v>重症医学科</c:v>
                </c:pt>
                <c:pt idx="33">
                  <c:v>肿瘤内科</c:v>
                </c:pt>
                <c:pt idx="34">
                  <c:v>心病三科</c:v>
                </c:pt>
                <c:pt idx="35">
                  <c:v>眼科</c:v>
                </c:pt>
                <c:pt idx="36">
                  <c:v>医院</c:v>
                </c:pt>
                <c:pt idx="37">
                  <c:v>产科</c:v>
                </c:pt>
                <c:pt idx="38">
                  <c:v>身心医学科</c:v>
                </c:pt>
                <c:pt idx="39">
                  <c:v>肾病科</c:v>
                </c:pt>
                <c:pt idx="40">
                  <c:v>妇二科</c:v>
                </c:pt>
                <c:pt idx="41">
                  <c:v>神经内科</c:v>
                </c:pt>
                <c:pt idx="42">
                  <c:v>显微骨科</c:v>
                </c:pt>
                <c:pt idx="43">
                  <c:v>推拿科</c:v>
                </c:pt>
                <c:pt idx="44">
                  <c:v>妇科</c:v>
                </c:pt>
                <c:pt idx="45">
                  <c:v>泌尿外科</c:v>
                </c:pt>
                <c:pt idx="46">
                  <c:v>美容皮肤科</c:v>
                </c:pt>
                <c:pt idx="47">
                  <c:v>中医经典科</c:v>
                </c:pt>
                <c:pt idx="48">
                  <c:v>肝病科</c:v>
                </c:pt>
                <c:pt idx="49">
                  <c:v>治未病中心</c:v>
                </c:pt>
                <c:pt idx="50">
                  <c:v>脑病三科</c:v>
                </c:pt>
                <c:pt idx="51">
                  <c:v>骨科</c:v>
                </c:pt>
                <c:pt idx="52">
                  <c:v>神经外科</c:v>
                </c:pt>
                <c:pt idx="53">
                  <c:v>脑病二科</c:v>
                </c:pt>
                <c:pt idx="54">
                  <c:v>脑病一科</c:v>
                </c:pt>
                <c:pt idx="55">
                  <c:v>心病四科</c:v>
                </c:pt>
                <c:pt idx="56">
                  <c:v>肛肠科</c:v>
                </c:pt>
                <c:pt idx="57">
                  <c:v>东区肾病科</c:v>
                </c:pt>
                <c:pt idx="58">
                  <c:v>内分泌科</c:v>
                </c:pt>
                <c:pt idx="59">
                  <c:v>耳鼻喉科</c:v>
                </c:pt>
                <c:pt idx="60">
                  <c:v>血液科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97.79967513475461</c:v>
                </c:pt>
                <c:pt idx="2">
                  <c:v>96.7525983696701</c:v>
                </c:pt>
                <c:pt idx="3">
                  <c:v>96.21480102764869</c:v>
                </c:pt>
                <c:pt idx="4">
                  <c:v>95.88746046733351</c:v>
                </c:pt>
                <c:pt idx="5">
                  <c:v>94.0855323258782</c:v>
                </c:pt>
                <c:pt idx="6">
                  <c:v>91.47704019385013</c:v>
                </c:pt>
                <c:pt idx="7">
                  <c:v>88.21213070826454</c:v>
                </c:pt>
                <c:pt idx="8">
                  <c:v>87.90722454327644</c:v>
                </c:pt>
                <c:pt idx="9">
                  <c:v>85.34512889724257</c:v>
                </c:pt>
                <c:pt idx="10">
                  <c:v>83.60619999027001</c:v>
                </c:pt>
                <c:pt idx="11">
                  <c:v>83.12336794486549</c:v>
                </c:pt>
                <c:pt idx="12">
                  <c:v>80.82946126943828</c:v>
                </c:pt>
                <c:pt idx="13">
                  <c:v>77.40661970237232</c:v>
                </c:pt>
                <c:pt idx="14">
                  <c:v>76.09998831692418</c:v>
                </c:pt>
                <c:pt idx="15">
                  <c:v>75.96738996272776</c:v>
                </c:pt>
                <c:pt idx="16">
                  <c:v>75.74193352920814</c:v>
                </c:pt>
                <c:pt idx="17">
                  <c:v>74.64678515532988</c:v>
                </c:pt>
                <c:pt idx="18">
                  <c:v>72.75562249877856</c:v>
                </c:pt>
                <c:pt idx="19">
                  <c:v>72.59752036078982</c:v>
                </c:pt>
                <c:pt idx="20">
                  <c:v>71.88441230839565</c:v>
                </c:pt>
                <c:pt idx="21">
                  <c:v>69.74185529434699</c:v>
                </c:pt>
                <c:pt idx="22">
                  <c:v>67.12182943911122</c:v>
                </c:pt>
                <c:pt idx="23">
                  <c:v>67.1099950819146</c:v>
                </c:pt>
                <c:pt idx="24">
                  <c:v>67.06123110360645</c:v>
                </c:pt>
                <c:pt idx="25">
                  <c:v>66.68944588182119</c:v>
                </c:pt>
                <c:pt idx="26">
                  <c:v>66.04540193625012</c:v>
                </c:pt>
                <c:pt idx="27">
                  <c:v>65.9639399274387</c:v>
                </c:pt>
                <c:pt idx="28">
                  <c:v>65.27052506884922</c:v>
                </c:pt>
                <c:pt idx="29">
                  <c:v>65.26180424479169</c:v>
                </c:pt>
                <c:pt idx="30">
                  <c:v>63.74681266266554</c:v>
                </c:pt>
                <c:pt idx="31">
                  <c:v>57.249318596170866</c:v>
                </c:pt>
                <c:pt idx="32">
                  <c:v>54.12050761370587</c:v>
                </c:pt>
                <c:pt idx="33">
                  <c:v>47.194192282446885</c:v>
                </c:pt>
                <c:pt idx="34">
                  <c:v>45.18786094537075</c:v>
                </c:pt>
                <c:pt idx="35">
                  <c:v>45.175477965740214</c:v>
                </c:pt>
                <c:pt idx="36">
                  <c:v>43.10201304337026</c:v>
                </c:pt>
                <c:pt idx="37">
                  <c:v>40.258673466146234</c:v>
                </c:pt>
                <c:pt idx="38">
                  <c:v>39.2267857887327</c:v>
                </c:pt>
                <c:pt idx="39">
                  <c:v>34.95082698246167</c:v>
                </c:pt>
                <c:pt idx="40">
                  <c:v>33.213673576161135</c:v>
                </c:pt>
                <c:pt idx="41">
                  <c:v>32.93074247532947</c:v>
                </c:pt>
                <c:pt idx="42">
                  <c:v>31.12616738726953</c:v>
                </c:pt>
                <c:pt idx="43">
                  <c:v>29.988722280254244</c:v>
                </c:pt>
                <c:pt idx="44">
                  <c:v>28.48969667079868</c:v>
                </c:pt>
                <c:pt idx="45">
                  <c:v>27.270403535008963</c:v>
                </c:pt>
                <c:pt idx="46">
                  <c:v>25.66734248181548</c:v>
                </c:pt>
                <c:pt idx="47">
                  <c:v>19.994774670067457</c:v>
                </c:pt>
                <c:pt idx="48">
                  <c:v>19.06227055939995</c:v>
                </c:pt>
                <c:pt idx="49">
                  <c:v>17.34923775848673</c:v>
                </c:pt>
                <c:pt idx="50">
                  <c:v>16.848865559545022</c:v>
                </c:pt>
                <c:pt idx="51">
                  <c:v>16.749677866130888</c:v>
                </c:pt>
                <c:pt idx="52">
                  <c:v>14.354841257503628</c:v>
                </c:pt>
                <c:pt idx="53">
                  <c:v>13.724145976493269</c:v>
                </c:pt>
                <c:pt idx="54">
                  <c:v>12.559351714869363</c:v>
                </c:pt>
                <c:pt idx="55">
                  <c:v>12.137171366754282</c:v>
                </c:pt>
                <c:pt idx="56">
                  <c:v>9.390132069582735</c:v>
                </c:pt>
                <c:pt idx="57">
                  <c:v>9.302808593299927</c:v>
                </c:pt>
                <c:pt idx="58">
                  <c:v>8.618271778988774</c:v>
                </c:pt>
                <c:pt idx="59">
                  <c:v>6.533864854531363</c:v>
                </c:pt>
                <c:pt idx="60">
                  <c:v>4.8495858223404555</c:v>
                </c:pt>
                <c:pt idx="61">
                  <c:v>4.272732745968898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心病四科</c:v>
                </c:pt>
                <c:pt idx="2">
                  <c:v>耳鼻喉科</c:v>
                </c:pt>
                <c:pt idx="3">
                  <c:v>肾脏内科</c:v>
                </c:pt>
                <c:pt idx="4">
                  <c:v>眼科</c:v>
                </c:pt>
                <c:pt idx="5">
                  <c:v>肛肠科</c:v>
                </c:pt>
                <c:pt idx="6">
                  <c:v>泌尿外科</c:v>
                </c:pt>
                <c:pt idx="7">
                  <c:v>脾胃科消化科合并</c:v>
                </c:pt>
                <c:pt idx="8">
                  <c:v>微创骨科</c:v>
                </c:pt>
                <c:pt idx="9">
                  <c:v>儿科</c:v>
                </c:pt>
                <c:pt idx="10">
                  <c:v>肾病科</c:v>
                </c:pt>
                <c:pt idx="11">
                  <c:v>小儿推拿科</c:v>
                </c:pt>
                <c:pt idx="12">
                  <c:v>脑病一科</c:v>
                </c:pt>
                <c:pt idx="13">
                  <c:v>心病二科</c:v>
                </c:pt>
                <c:pt idx="14">
                  <c:v>老年医学科</c:v>
                </c:pt>
                <c:pt idx="15">
                  <c:v>口腔科</c:v>
                </c:pt>
                <c:pt idx="16">
                  <c:v>呼吸内科</c:v>
                </c:pt>
                <c:pt idx="17">
                  <c:v>消化内科</c:v>
                </c:pt>
                <c:pt idx="18">
                  <c:v>康复科</c:v>
                </c:pt>
                <c:pt idx="19">
                  <c:v>中医外治中心</c:v>
                </c:pt>
                <c:pt idx="20">
                  <c:v>关节骨科</c:v>
                </c:pt>
                <c:pt idx="21">
                  <c:v>心病一科</c:v>
                </c:pt>
                <c:pt idx="22">
                  <c:v>心血管内科</c:v>
                </c:pt>
                <c:pt idx="23">
                  <c:v>医院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神经外科</c:v>
                </c:pt>
                <c:pt idx="27">
                  <c:v>内分泌科</c:v>
                </c:pt>
                <c:pt idx="28">
                  <c:v>妇二科</c:v>
                </c:pt>
                <c:pt idx="29">
                  <c:v>脾胃病科</c:v>
                </c:pt>
                <c:pt idx="30">
                  <c:v>脑病三科</c:v>
                </c:pt>
                <c:pt idx="31">
                  <c:v>创伤骨科</c:v>
                </c:pt>
                <c:pt idx="32">
                  <c:v>针灸科</c:v>
                </c:pt>
                <c:pt idx="33">
                  <c:v>骨科</c:v>
                </c:pt>
                <c:pt idx="34">
                  <c:v>胸外科</c:v>
                </c:pt>
                <c:pt idx="35">
                  <c:v>东区重症医学科</c:v>
                </c:pt>
                <c:pt idx="36">
                  <c:v>神经内科</c:v>
                </c:pt>
                <c:pt idx="37">
                  <c:v>推拿科</c:v>
                </c:pt>
                <c:pt idx="38">
                  <c:v>乳腺甲状腺外科</c:v>
                </c:pt>
                <c:pt idx="39">
                  <c:v>肝病科</c:v>
                </c:pt>
                <c:pt idx="40">
                  <c:v>心病三科</c:v>
                </c:pt>
                <c:pt idx="41">
                  <c:v>脊柱骨科</c:v>
                </c:pt>
                <c:pt idx="42">
                  <c:v>西区重症医学科</c:v>
                </c:pt>
                <c:pt idx="43">
                  <c:v>产科</c:v>
                </c:pt>
                <c:pt idx="44">
                  <c:v>美容皮肤科</c:v>
                </c:pt>
                <c:pt idx="45">
                  <c:v>重症医学科</c:v>
                </c:pt>
                <c:pt idx="46">
                  <c:v>肿瘤内科</c:v>
                </c:pt>
                <c:pt idx="47">
                  <c:v>皮肤科</c:v>
                </c:pt>
                <c:pt idx="48">
                  <c:v>中医经典科</c:v>
                </c:pt>
                <c:pt idx="49">
                  <c:v>肝胆外科</c:v>
                </c:pt>
                <c:pt idx="50">
                  <c:v>男科</c:v>
                </c:pt>
                <c:pt idx="51">
                  <c:v>显微骨科</c:v>
                </c:pt>
                <c:pt idx="52">
                  <c:v>血液科</c:v>
                </c:pt>
                <c:pt idx="53">
                  <c:v>风湿病科</c:v>
                </c:pt>
                <c:pt idx="54">
                  <c:v>小儿骨科</c:v>
                </c:pt>
                <c:pt idx="55">
                  <c:v>东区肾病科</c:v>
                </c:pt>
                <c:pt idx="56">
                  <c:v>运动损伤骨科</c:v>
                </c:pt>
                <c:pt idx="57">
                  <c:v>脑病二科</c:v>
                </c:pt>
                <c:pt idx="58">
                  <c:v>普通外科</c:v>
                </c:pt>
                <c:pt idx="59">
                  <c:v>治未病中心</c:v>
                </c:pt>
                <c:pt idx="60">
                  <c:v>身心医学科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86.21612763400243</c:v>
                </c:pt>
                <c:pt idx="2">
                  <c:v>84.42422712784621</c:v>
                </c:pt>
                <c:pt idx="3">
                  <c:v>83.91426068771432</c:v>
                </c:pt>
                <c:pt idx="4">
                  <c:v>83.62347471169113</c:v>
                </c:pt>
                <c:pt idx="5">
                  <c:v>77.28567728532582</c:v>
                </c:pt>
                <c:pt idx="6">
                  <c:v>76.42094897462987</c:v>
                </c:pt>
                <c:pt idx="7">
                  <c:v>75.46425470516203</c:v>
                </c:pt>
                <c:pt idx="8">
                  <c:v>67.27230320964092</c:v>
                </c:pt>
                <c:pt idx="9">
                  <c:v>66.7855802341003</c:v>
                </c:pt>
                <c:pt idx="10">
                  <c:v>65.15445289053564</c:v>
                </c:pt>
                <c:pt idx="11">
                  <c:v>61.269253300602806</c:v>
                </c:pt>
                <c:pt idx="12">
                  <c:v>56.996502017929835</c:v>
                </c:pt>
                <c:pt idx="13">
                  <c:v>55.08994733517623</c:v>
                </c:pt>
                <c:pt idx="14">
                  <c:v>54.338637381030985</c:v>
                </c:pt>
                <c:pt idx="15">
                  <c:v>53.787744838025084</c:v>
                </c:pt>
                <c:pt idx="16">
                  <c:v>51.47539482692101</c:v>
                </c:pt>
                <c:pt idx="17">
                  <c:v>49.214931733765255</c:v>
                </c:pt>
                <c:pt idx="18">
                  <c:v>48.80193894106625</c:v>
                </c:pt>
                <c:pt idx="19">
                  <c:v>48.222750607583734</c:v>
                </c:pt>
                <c:pt idx="20">
                  <c:v>46.329506560512094</c:v>
                </c:pt>
                <c:pt idx="21">
                  <c:v>45.19345450902643</c:v>
                </c:pt>
                <c:pt idx="22">
                  <c:v>44.024302683256295</c:v>
                </c:pt>
                <c:pt idx="23">
                  <c:v>43.7987562548444</c:v>
                </c:pt>
                <c:pt idx="24">
                  <c:v>41.83547204332694</c:v>
                </c:pt>
                <c:pt idx="25">
                  <c:v>41.78458422610854</c:v>
                </c:pt>
                <c:pt idx="26">
                  <c:v>41.15819313590069</c:v>
                </c:pt>
                <c:pt idx="27">
                  <c:v>40.242212201509936</c:v>
                </c:pt>
                <c:pt idx="28">
                  <c:v>39.84456932309711</c:v>
                </c:pt>
                <c:pt idx="29">
                  <c:v>38.680782275624296</c:v>
                </c:pt>
                <c:pt idx="30">
                  <c:v>38.50709781782067</c:v>
                </c:pt>
                <c:pt idx="31">
                  <c:v>37.25664438356359</c:v>
                </c:pt>
                <c:pt idx="32">
                  <c:v>37.12802761070774</c:v>
                </c:pt>
                <c:pt idx="33">
                  <c:v>37.04833332704166</c:v>
                </c:pt>
                <c:pt idx="34">
                  <c:v>36.62551315237664</c:v>
                </c:pt>
                <c:pt idx="35">
                  <c:v>36.582589477527826</c:v>
                </c:pt>
                <c:pt idx="36">
                  <c:v>36.55735365624799</c:v>
                </c:pt>
                <c:pt idx="37">
                  <c:v>36.17198979266194</c:v>
                </c:pt>
                <c:pt idx="38">
                  <c:v>35.486933735023726</c:v>
                </c:pt>
                <c:pt idx="39">
                  <c:v>35.37977061520451</c:v>
                </c:pt>
                <c:pt idx="40">
                  <c:v>34.811544899633866</c:v>
                </c:pt>
                <c:pt idx="41">
                  <c:v>33.85996242642412</c:v>
                </c:pt>
                <c:pt idx="42">
                  <c:v>33.42261972900506</c:v>
                </c:pt>
                <c:pt idx="43">
                  <c:v>33.297884905934936</c:v>
                </c:pt>
                <c:pt idx="44">
                  <c:v>32.29604440299567</c:v>
                </c:pt>
                <c:pt idx="45">
                  <c:v>32.220274920995216</c:v>
                </c:pt>
                <c:pt idx="46">
                  <c:v>29.287754807288977</c:v>
                </c:pt>
                <c:pt idx="47">
                  <c:v>28.515412723112505</c:v>
                </c:pt>
                <c:pt idx="48">
                  <c:v>22.251862445276622</c:v>
                </c:pt>
                <c:pt idx="49">
                  <c:v>19.692458551278698</c:v>
                </c:pt>
                <c:pt idx="50">
                  <c:v>19.618483348778767</c:v>
                </c:pt>
                <c:pt idx="51">
                  <c:v>18.680079031822252</c:v>
                </c:pt>
                <c:pt idx="52">
                  <c:v>17.044559242265272</c:v>
                </c:pt>
                <c:pt idx="53">
                  <c:v>14.83482811731794</c:v>
                </c:pt>
                <c:pt idx="54">
                  <c:v>14.709802841648992</c:v>
                </c:pt>
                <c:pt idx="55">
                  <c:v>14.506038857168296</c:v>
                </c:pt>
                <c:pt idx="56">
                  <c:v>11.256868902973372</c:v>
                </c:pt>
                <c:pt idx="57">
                  <c:v>11.096886677082136</c:v>
                </c:pt>
                <c:pt idx="58">
                  <c:v>10.076392841943608</c:v>
                </c:pt>
                <c:pt idx="59">
                  <c:v>6.373673472739189</c:v>
                </c:pt>
                <c:pt idx="60">
                  <c:v>4.336683270025025</c:v>
                </c:pt>
                <c:pt idx="61">
                  <c:v>2.9493722187178277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心病四科</c:v>
                </c:pt>
                <c:pt idx="2">
                  <c:v>妇科妇二科合并</c:v>
                </c:pt>
                <c:pt idx="3">
                  <c:v>小儿骨科</c:v>
                </c:pt>
                <c:pt idx="4">
                  <c:v>肿瘤内科</c:v>
                </c:pt>
                <c:pt idx="5">
                  <c:v>呼吸内科</c:v>
                </c:pt>
                <c:pt idx="6">
                  <c:v>心病三科</c:v>
                </c:pt>
                <c:pt idx="7">
                  <c:v>眼科</c:v>
                </c:pt>
                <c:pt idx="8">
                  <c:v>脾胃病科</c:v>
                </c:pt>
                <c:pt idx="9">
                  <c:v>小儿推拿科</c:v>
                </c:pt>
                <c:pt idx="10">
                  <c:v>脑病二科</c:v>
                </c:pt>
                <c:pt idx="11">
                  <c:v>脾胃科消化科合并</c:v>
                </c:pt>
                <c:pt idx="12">
                  <c:v>关节骨科</c:v>
                </c:pt>
                <c:pt idx="13">
                  <c:v>康复科</c:v>
                </c:pt>
                <c:pt idx="14">
                  <c:v>妇二科</c:v>
                </c:pt>
                <c:pt idx="15">
                  <c:v>泌尿外科</c:v>
                </c:pt>
                <c:pt idx="16">
                  <c:v>重症医学科</c:v>
                </c:pt>
                <c:pt idx="17">
                  <c:v>儿科</c:v>
                </c:pt>
                <c:pt idx="18">
                  <c:v>耳鼻喉科</c:v>
                </c:pt>
                <c:pt idx="19">
                  <c:v>胸外科</c:v>
                </c:pt>
                <c:pt idx="20">
                  <c:v>治未病中心</c:v>
                </c:pt>
                <c:pt idx="21">
                  <c:v>身心医学科</c:v>
                </c:pt>
                <c:pt idx="22">
                  <c:v>脑病一科</c:v>
                </c:pt>
                <c:pt idx="23">
                  <c:v>神经内科</c:v>
                </c:pt>
                <c:pt idx="24">
                  <c:v>西区重症医学科</c:v>
                </c:pt>
                <c:pt idx="25">
                  <c:v>内分泌科</c:v>
                </c:pt>
                <c:pt idx="26">
                  <c:v>骨科</c:v>
                </c:pt>
                <c:pt idx="27">
                  <c:v>血液科</c:v>
                </c:pt>
                <c:pt idx="28">
                  <c:v>针灸科</c:v>
                </c:pt>
                <c:pt idx="29">
                  <c:v>风湿病科</c:v>
                </c:pt>
                <c:pt idx="30">
                  <c:v>肛肠科</c:v>
                </c:pt>
                <c:pt idx="31">
                  <c:v>创伤骨科</c:v>
                </c:pt>
                <c:pt idx="32">
                  <c:v>推拿科</c:v>
                </c:pt>
                <c:pt idx="33">
                  <c:v>美容皮肤科</c:v>
                </c:pt>
                <c:pt idx="34">
                  <c:v>产科</c:v>
                </c:pt>
                <c:pt idx="35">
                  <c:v>肝胆外科</c:v>
                </c:pt>
                <c:pt idx="36">
                  <c:v>微创骨科</c:v>
                </c:pt>
                <c:pt idx="37">
                  <c:v>心病一科</c:v>
                </c:pt>
                <c:pt idx="38">
                  <c:v>心血管内科</c:v>
                </c:pt>
                <c:pt idx="39">
                  <c:v>消化内科</c:v>
                </c:pt>
                <c:pt idx="40">
                  <c:v>男科</c:v>
                </c:pt>
                <c:pt idx="41">
                  <c:v>乳腺甲状腺外科</c:v>
                </c:pt>
                <c:pt idx="42">
                  <c:v>综合内科</c:v>
                </c:pt>
                <c:pt idx="43">
                  <c:v>心病二科</c:v>
                </c:pt>
                <c:pt idx="44">
                  <c:v>皮肤科</c:v>
                </c:pt>
                <c:pt idx="45">
                  <c:v>脑病三科</c:v>
                </c:pt>
                <c:pt idx="46">
                  <c:v>肝病科</c:v>
                </c:pt>
                <c:pt idx="47">
                  <c:v>普通外科</c:v>
                </c:pt>
                <c:pt idx="48">
                  <c:v>中医外治中心</c:v>
                </c:pt>
                <c:pt idx="49">
                  <c:v>老年医学科</c:v>
                </c:pt>
                <c:pt idx="50">
                  <c:v>东区肾病科</c:v>
                </c:pt>
                <c:pt idx="51">
                  <c:v>肾病科</c:v>
                </c:pt>
                <c:pt idx="52">
                  <c:v>肾脏内科</c:v>
                </c:pt>
                <c:pt idx="53">
                  <c:v>中医经典科</c:v>
                </c:pt>
                <c:pt idx="54">
                  <c:v>脊柱骨科</c:v>
                </c:pt>
                <c:pt idx="55">
                  <c:v>周围血管科</c:v>
                </c:pt>
                <c:pt idx="56">
                  <c:v>口腔科</c:v>
                </c:pt>
                <c:pt idx="57">
                  <c:v>东区重症医学科</c:v>
                </c:pt>
                <c:pt idx="58">
                  <c:v>妇科</c:v>
                </c:pt>
                <c:pt idx="59">
                  <c:v>运动损伤骨科</c:v>
                </c:pt>
                <c:pt idx="60">
                  <c:v>神经外科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0.0023597606211014067</c:v>
                </c:pt>
                <c:pt idx="2">
                  <c:v>0.0022368664379036176</c:v>
                </c:pt>
                <c:pt idx="3">
                  <c:v>0.0021661287945433693</c:v>
                </c:pt>
                <c:pt idx="4">
                  <c:v>0.002147232585184167</c:v>
                </c:pt>
                <c:pt idx="5">
                  <c:v>0.002111312793869396</c:v>
                </c:pt>
                <c:pt idx="6">
                  <c:v>0.002079622992602748</c:v>
                </c:pt>
                <c:pt idx="7">
                  <c:v>0.0020025015890442273</c:v>
                </c:pt>
                <c:pt idx="8">
                  <c:v>0.001981005036038231</c:v>
                </c:pt>
                <c:pt idx="9">
                  <c:v>0.0019495499370630843</c:v>
                </c:pt>
                <c:pt idx="10">
                  <c:v>0.0019054137428701893</c:v>
                </c:pt>
                <c:pt idx="11">
                  <c:v>0.0018585275538102943</c:v>
                </c:pt>
                <c:pt idx="12">
                  <c:v>0.0018343608536823257</c:v>
                </c:pt>
                <c:pt idx="13">
                  <c:v>0.0018042438771178721</c:v>
                </c:pt>
                <c:pt idx="14">
                  <c:v>0.0017353924151113378</c:v>
                </c:pt>
                <c:pt idx="15">
                  <c:v>0.0017194358088438739</c:v>
                </c:pt>
                <c:pt idx="16">
                  <c:v>0.0016882022881664041</c:v>
                </c:pt>
                <c:pt idx="17">
                  <c:v>0.0016802372943874669</c:v>
                </c:pt>
                <c:pt idx="18">
                  <c:v>0.00162781012175515</c:v>
                </c:pt>
                <c:pt idx="19">
                  <c:v>0.0015735542233056524</c:v>
                </c:pt>
                <c:pt idx="20">
                  <c:v>0.0015322516057008836</c:v>
                </c:pt>
                <c:pt idx="21">
                  <c:v>0.001515695097943322</c:v>
                </c:pt>
                <c:pt idx="22">
                  <c:v>0.0014434786053458704</c:v>
                </c:pt>
                <c:pt idx="23">
                  <c:v>0.0014426357539600492</c:v>
                </c:pt>
                <c:pt idx="24">
                  <c:v>0.00138284604596595</c:v>
                </c:pt>
                <c:pt idx="25">
                  <c:v>0.0013564262339391415</c:v>
                </c:pt>
                <c:pt idx="26">
                  <c:v>0.0013539682463830126</c:v>
                </c:pt>
                <c:pt idx="27">
                  <c:v>0.0013153452967749391</c:v>
                </c:pt>
                <c:pt idx="28">
                  <c:v>0.001274368987415422</c:v>
                </c:pt>
                <c:pt idx="29">
                  <c:v>0.0012529448318439336</c:v>
                </c:pt>
                <c:pt idx="30">
                  <c:v>0.0011827733090958392</c:v>
                </c:pt>
                <c:pt idx="31">
                  <c:v>0.0010635284615616559</c:v>
                </c:pt>
                <c:pt idx="32">
                  <c:v>0.0009520100566208819</c:v>
                </c:pt>
                <c:pt idx="33">
                  <c:v>0.0008955907695711028</c:v>
                </c:pt>
                <c:pt idx="34">
                  <c:v>0.0008846661678632768</c:v>
                </c:pt>
                <c:pt idx="35">
                  <c:v>0.0007959136000467363</c:v>
                </c:pt>
                <c:pt idx="36">
                  <c:v>0.0007799365393541279</c:v>
                </c:pt>
                <c:pt idx="37">
                  <c:v>0.0007189498461995436</c:v>
                </c:pt>
                <c:pt idx="38">
                  <c:v>0.0006879153650215516</c:v>
                </c:pt>
                <c:pt idx="39">
                  <c:v>0.0006766813630010473</c:v>
                </c:pt>
                <c:pt idx="40">
                  <c:v>0.0006556783787914582</c:v>
                </c:pt>
                <c:pt idx="41">
                  <c:v>0.000619575499029377</c:v>
                </c:pt>
                <c:pt idx="42">
                  <c:v>0.0006151311778173946</c:v>
                </c:pt>
                <c:pt idx="43">
                  <c:v>0.0006057250916985807</c:v>
                </c:pt>
                <c:pt idx="44">
                  <c:v>0.0005766402881538841</c:v>
                </c:pt>
                <c:pt idx="45">
                  <c:v>0.00056484813910997</c:v>
                </c:pt>
                <c:pt idx="46">
                  <c:v>0.0005644288292245839</c:v>
                </c:pt>
                <c:pt idx="47">
                  <c:v>0.0005521260290529159</c:v>
                </c:pt>
                <c:pt idx="48">
                  <c:v>0.0005518478314774652</c:v>
                </c:pt>
                <c:pt idx="49">
                  <c:v>0.000478411017764866</c:v>
                </c:pt>
                <c:pt idx="50">
                  <c:v>0.0004732601409353104</c:v>
                </c:pt>
                <c:pt idx="51">
                  <c:v>0.0003661396308108201</c:v>
                </c:pt>
                <c:pt idx="52">
                  <c:v>0.00035420047182294285</c:v>
                </c:pt>
                <c:pt idx="53">
                  <c:v>0.0003309507684346554</c:v>
                </c:pt>
                <c:pt idx="54">
                  <c:v>0.00030952370103549433</c:v>
                </c:pt>
                <c:pt idx="55">
                  <c:v>0.00029220741128037114</c:v>
                </c:pt>
                <c:pt idx="56">
                  <c:v>0.0002643967276337457</c:v>
                </c:pt>
                <c:pt idx="57">
                  <c:v>0.00025483262389376616</c:v>
                </c:pt>
                <c:pt idx="58">
                  <c:v>0.0002081583121630694</c:v>
                </c:pt>
                <c:pt idx="59">
                  <c:v>0.0001961015697722643</c:v>
                </c:pt>
                <c:pt idx="60">
                  <c:v>0.00017328221559464175</c:v>
                </c:pt>
                <c:pt idx="61">
                  <c:v>0.00008610136311016236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心病四科</c:v>
                </c:pt>
                <c:pt idx="2">
                  <c:v>小儿推拿科</c:v>
                </c:pt>
                <c:pt idx="3">
                  <c:v>普通外科</c:v>
                </c:pt>
                <c:pt idx="4">
                  <c:v>肛肠科</c:v>
                </c:pt>
                <c:pt idx="5">
                  <c:v>心病二科</c:v>
                </c:pt>
                <c:pt idx="6">
                  <c:v>西区重症医学科</c:v>
                </c:pt>
                <c:pt idx="7">
                  <c:v>脊柱骨科</c:v>
                </c:pt>
                <c:pt idx="8">
                  <c:v>皮肤科</c:v>
                </c:pt>
                <c:pt idx="9">
                  <c:v>心病三科</c:v>
                </c:pt>
                <c:pt idx="10">
                  <c:v>骨科</c:v>
                </c:pt>
                <c:pt idx="11">
                  <c:v>关节骨科</c:v>
                </c:pt>
                <c:pt idx="12">
                  <c:v>微创骨科</c:v>
                </c:pt>
                <c:pt idx="13">
                  <c:v>老年医学科</c:v>
                </c:pt>
                <c:pt idx="14">
                  <c:v>肿瘤内科</c:v>
                </c:pt>
                <c:pt idx="15">
                  <c:v>周围血管科</c:v>
                </c:pt>
                <c:pt idx="16">
                  <c:v>肾脏内科</c:v>
                </c:pt>
                <c:pt idx="17">
                  <c:v>儿科</c:v>
                </c:pt>
                <c:pt idx="18">
                  <c:v>推拿科</c:v>
                </c:pt>
                <c:pt idx="19">
                  <c:v>妇科妇二科合并</c:v>
                </c:pt>
                <c:pt idx="20">
                  <c:v>男科</c:v>
                </c:pt>
                <c:pt idx="21">
                  <c:v>脾胃科消化科合并</c:v>
                </c:pt>
                <c:pt idx="22">
                  <c:v>口腔科</c:v>
                </c:pt>
                <c:pt idx="23">
                  <c:v>脑病三科</c:v>
                </c:pt>
                <c:pt idx="24">
                  <c:v>中医外治中心</c:v>
                </c:pt>
                <c:pt idx="25">
                  <c:v>脑病二科</c:v>
                </c:pt>
                <c:pt idx="26">
                  <c:v>心病一科</c:v>
                </c:pt>
                <c:pt idx="27">
                  <c:v>内分泌科</c:v>
                </c:pt>
                <c:pt idx="28">
                  <c:v>呼吸内科</c:v>
                </c:pt>
                <c:pt idx="29">
                  <c:v>心血管内科</c:v>
                </c:pt>
                <c:pt idx="30">
                  <c:v>重症医学科</c:v>
                </c:pt>
                <c:pt idx="31">
                  <c:v>消化内科</c:v>
                </c:pt>
                <c:pt idx="32">
                  <c:v>康复科</c:v>
                </c:pt>
                <c:pt idx="33">
                  <c:v>妇科</c:v>
                </c:pt>
                <c:pt idx="34">
                  <c:v>耳鼻喉科</c:v>
                </c:pt>
                <c:pt idx="35">
                  <c:v>眼科</c:v>
                </c:pt>
                <c:pt idx="36">
                  <c:v>脑病一科</c:v>
                </c:pt>
                <c:pt idx="37">
                  <c:v>产科</c:v>
                </c:pt>
                <c:pt idx="38">
                  <c:v>神经外科</c:v>
                </c:pt>
                <c:pt idx="39">
                  <c:v>创伤骨科</c:v>
                </c:pt>
                <c:pt idx="40">
                  <c:v>东区肾病科</c:v>
                </c:pt>
                <c:pt idx="41">
                  <c:v>美容皮肤科</c:v>
                </c:pt>
                <c:pt idx="42">
                  <c:v>治未病中心</c:v>
                </c:pt>
                <c:pt idx="43">
                  <c:v>胸外科</c:v>
                </c:pt>
                <c:pt idx="44">
                  <c:v>身心医学科</c:v>
                </c:pt>
                <c:pt idx="45">
                  <c:v>肾病科</c:v>
                </c:pt>
                <c:pt idx="46">
                  <c:v>妇二科</c:v>
                </c:pt>
                <c:pt idx="47">
                  <c:v>显微骨科</c:v>
                </c:pt>
                <c:pt idx="48">
                  <c:v>东区重症医学科</c:v>
                </c:pt>
                <c:pt idx="49">
                  <c:v>神经内科</c:v>
                </c:pt>
                <c:pt idx="50">
                  <c:v>肝病科</c:v>
                </c:pt>
                <c:pt idx="51">
                  <c:v>医院</c:v>
                </c:pt>
                <c:pt idx="52">
                  <c:v>乳腺甲状腺外科</c:v>
                </c:pt>
                <c:pt idx="53">
                  <c:v>运动损伤骨科</c:v>
                </c:pt>
                <c:pt idx="54">
                  <c:v>综合内科</c:v>
                </c:pt>
                <c:pt idx="55">
                  <c:v>中医经典科</c:v>
                </c:pt>
                <c:pt idx="56">
                  <c:v>肝胆外科</c:v>
                </c:pt>
                <c:pt idx="57">
                  <c:v>血液科</c:v>
                </c:pt>
                <c:pt idx="58">
                  <c:v>风湿病科</c:v>
                </c:pt>
                <c:pt idx="59">
                  <c:v>脾胃病科</c:v>
                </c:pt>
                <c:pt idx="60">
                  <c:v>小儿骨科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98.68090114010323</c:v>
                </c:pt>
                <c:pt idx="2">
                  <c:v>98.40364417987867</c:v>
                </c:pt>
                <c:pt idx="3">
                  <c:v>97.3706194065622</c:v>
                </c:pt>
                <c:pt idx="4">
                  <c:v>97.27403219677282</c:v>
                </c:pt>
                <c:pt idx="5">
                  <c:v>94.90728491255558</c:v>
                </c:pt>
                <c:pt idx="6">
                  <c:v>92.5915404130089</c:v>
                </c:pt>
                <c:pt idx="7">
                  <c:v>91.26744217199932</c:v>
                </c:pt>
                <c:pt idx="8">
                  <c:v>87.81527055029412</c:v>
                </c:pt>
                <c:pt idx="9">
                  <c:v>87.350856560527</c:v>
                </c:pt>
                <c:pt idx="10">
                  <c:v>85.53290193120566</c:v>
                </c:pt>
                <c:pt idx="11">
                  <c:v>85.49312614053932</c:v>
                </c:pt>
                <c:pt idx="12">
                  <c:v>84.24401319634241</c:v>
                </c:pt>
                <c:pt idx="13">
                  <c:v>80.68746558673504</c:v>
                </c:pt>
                <c:pt idx="14">
                  <c:v>78.3989981986517</c:v>
                </c:pt>
                <c:pt idx="15">
                  <c:v>76.62268137631884</c:v>
                </c:pt>
                <c:pt idx="16">
                  <c:v>76.22429155965716</c:v>
                </c:pt>
                <c:pt idx="17">
                  <c:v>73.18324763256442</c:v>
                </c:pt>
                <c:pt idx="18">
                  <c:v>73.06786733949278</c:v>
                </c:pt>
                <c:pt idx="19">
                  <c:v>71.29059027080778</c:v>
                </c:pt>
                <c:pt idx="20">
                  <c:v>71.14043913784847</c:v>
                </c:pt>
                <c:pt idx="21">
                  <c:v>70.31560439860402</c:v>
                </c:pt>
                <c:pt idx="22">
                  <c:v>65.19872153458105</c:v>
                </c:pt>
                <c:pt idx="23">
                  <c:v>62.0678230961665</c:v>
                </c:pt>
                <c:pt idx="24">
                  <c:v>61.245514069125726</c:v>
                </c:pt>
                <c:pt idx="25">
                  <c:v>59.945872135041995</c:v>
                </c:pt>
                <c:pt idx="26">
                  <c:v>57.430368196631996</c:v>
                </c:pt>
                <c:pt idx="27">
                  <c:v>56.3894651410217</c:v>
                </c:pt>
                <c:pt idx="28">
                  <c:v>55.33990607296688</c:v>
                </c:pt>
                <c:pt idx="29">
                  <c:v>55.33365213884288</c:v>
                </c:pt>
                <c:pt idx="30">
                  <c:v>52.88842185298018</c:v>
                </c:pt>
                <c:pt idx="31">
                  <c:v>50.34759386231045</c:v>
                </c:pt>
                <c:pt idx="32">
                  <c:v>48.80128628070947</c:v>
                </c:pt>
                <c:pt idx="33">
                  <c:v>48.220897840793825</c:v>
                </c:pt>
                <c:pt idx="34">
                  <c:v>45.947931126746354</c:v>
                </c:pt>
                <c:pt idx="35">
                  <c:v>41.873122982940316</c:v>
                </c:pt>
                <c:pt idx="36">
                  <c:v>38.6961779123721</c:v>
                </c:pt>
                <c:pt idx="37">
                  <c:v>38.048772748052684</c:v>
                </c:pt>
                <c:pt idx="38">
                  <c:v>33.64690560258348</c:v>
                </c:pt>
                <c:pt idx="39">
                  <c:v>32.84675977048734</c:v>
                </c:pt>
                <c:pt idx="40">
                  <c:v>29.182588485782908</c:v>
                </c:pt>
                <c:pt idx="41">
                  <c:v>21.755738412602145</c:v>
                </c:pt>
                <c:pt idx="42">
                  <c:v>21.694675378478752</c:v>
                </c:pt>
                <c:pt idx="43">
                  <c:v>20.838489365397518</c:v>
                </c:pt>
                <c:pt idx="44">
                  <c:v>20.224710358309913</c:v>
                </c:pt>
                <c:pt idx="45">
                  <c:v>19.60311524687973</c:v>
                </c:pt>
                <c:pt idx="46">
                  <c:v>18.351350199610078</c:v>
                </c:pt>
                <c:pt idx="47">
                  <c:v>17.526187590172096</c:v>
                </c:pt>
                <c:pt idx="48">
                  <c:v>16.672439188097847</c:v>
                </c:pt>
                <c:pt idx="49">
                  <c:v>16.001203484225595</c:v>
                </c:pt>
                <c:pt idx="50">
                  <c:v>14.19414697922624</c:v>
                </c:pt>
                <c:pt idx="51">
                  <c:v>13.161953813015543</c:v>
                </c:pt>
                <c:pt idx="52">
                  <c:v>12.818688610930732</c:v>
                </c:pt>
                <c:pt idx="53">
                  <c:v>12.574281697323254</c:v>
                </c:pt>
                <c:pt idx="54">
                  <c:v>12.150700270099401</c:v>
                </c:pt>
                <c:pt idx="55">
                  <c:v>11.0999874947039</c:v>
                </c:pt>
                <c:pt idx="56">
                  <c:v>11.051690872546072</c:v>
                </c:pt>
                <c:pt idx="57">
                  <c:v>10.445471252784584</c:v>
                </c:pt>
                <c:pt idx="58">
                  <c:v>9.080840603643141</c:v>
                </c:pt>
                <c:pt idx="59">
                  <c:v>8.061837662073781</c:v>
                </c:pt>
                <c:pt idx="60">
                  <c:v>5.211442217807569</c:v>
                </c:pt>
                <c:pt idx="61">
                  <c:v>1.9319863426393291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胸外科</c:v>
                </c:pt>
                <c:pt idx="2">
                  <c:v>推拿科</c:v>
                </c:pt>
                <c:pt idx="3">
                  <c:v>神经外科</c:v>
                </c:pt>
                <c:pt idx="4">
                  <c:v>消化内科</c:v>
                </c:pt>
                <c:pt idx="5">
                  <c:v>脑病二科</c:v>
                </c:pt>
                <c:pt idx="6">
                  <c:v>眼科</c:v>
                </c:pt>
                <c:pt idx="7">
                  <c:v>乳腺甲状腺外科</c:v>
                </c:pt>
                <c:pt idx="8">
                  <c:v>小儿推拿科</c:v>
                </c:pt>
                <c:pt idx="9">
                  <c:v>脊柱骨科</c:v>
                </c:pt>
                <c:pt idx="10">
                  <c:v>肾病科</c:v>
                </c:pt>
                <c:pt idx="11">
                  <c:v>泌尿外科</c:v>
                </c:pt>
                <c:pt idx="12">
                  <c:v>脾胃科消化科合并</c:v>
                </c:pt>
                <c:pt idx="13">
                  <c:v>神经内科</c:v>
                </c:pt>
                <c:pt idx="14">
                  <c:v>肿瘤内科</c:v>
                </c:pt>
                <c:pt idx="15">
                  <c:v>脑病三科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微创骨科</c:v>
                </c:pt>
                <c:pt idx="20">
                  <c:v>针灸科</c:v>
                </c:pt>
                <c:pt idx="21">
                  <c:v>肝胆外科</c:v>
                </c:pt>
                <c:pt idx="22">
                  <c:v>心病三科</c:v>
                </c:pt>
                <c:pt idx="23">
                  <c:v>骨科</c:v>
                </c:pt>
                <c:pt idx="24">
                  <c:v>康复科</c:v>
                </c:pt>
                <c:pt idx="25">
                  <c:v>普通外科</c:v>
                </c:pt>
                <c:pt idx="26">
                  <c:v>皮肤科</c:v>
                </c:pt>
                <c:pt idx="27">
                  <c:v>心病一科</c:v>
                </c:pt>
                <c:pt idx="28">
                  <c:v>综合内科</c:v>
                </c:pt>
                <c:pt idx="29">
                  <c:v>关节骨科</c:v>
                </c:pt>
                <c:pt idx="30">
                  <c:v>周围血管科</c:v>
                </c:pt>
                <c:pt idx="31">
                  <c:v>男科</c:v>
                </c:pt>
                <c:pt idx="32">
                  <c:v>中医经典科</c:v>
                </c:pt>
                <c:pt idx="33">
                  <c:v>脑病一科</c:v>
                </c:pt>
                <c:pt idx="34">
                  <c:v>显微骨科</c:v>
                </c:pt>
                <c:pt idx="35">
                  <c:v>肾脏内科</c:v>
                </c:pt>
                <c:pt idx="36">
                  <c:v>耳鼻喉科</c:v>
                </c:pt>
                <c:pt idx="37">
                  <c:v>西区重症医学科</c:v>
                </c:pt>
                <c:pt idx="38">
                  <c:v>治未病中心</c:v>
                </c:pt>
                <c:pt idx="39">
                  <c:v>运动损伤骨科</c:v>
                </c:pt>
                <c:pt idx="40">
                  <c:v>东区肾病科</c:v>
                </c:pt>
                <c:pt idx="41">
                  <c:v>心病四科</c:v>
                </c:pt>
                <c:pt idx="42">
                  <c:v>产科</c:v>
                </c:pt>
                <c:pt idx="43">
                  <c:v>口腔科</c:v>
                </c:pt>
                <c:pt idx="44">
                  <c:v>身心医学科</c:v>
                </c:pt>
                <c:pt idx="45">
                  <c:v>内分泌科</c:v>
                </c:pt>
                <c:pt idx="46">
                  <c:v>脾胃病科</c:v>
                </c:pt>
                <c:pt idx="47">
                  <c:v>妇科</c:v>
                </c:pt>
                <c:pt idx="48">
                  <c:v>老年医学科</c:v>
                </c:pt>
                <c:pt idx="49">
                  <c:v>小儿骨科</c:v>
                </c:pt>
                <c:pt idx="50">
                  <c:v>肝病科</c:v>
                </c:pt>
                <c:pt idx="51">
                  <c:v>儿科</c:v>
                </c:pt>
                <c:pt idx="52">
                  <c:v>血液科</c:v>
                </c:pt>
                <c:pt idx="53">
                  <c:v>美容皮肤科</c:v>
                </c:pt>
                <c:pt idx="54">
                  <c:v>心病二科</c:v>
                </c:pt>
                <c:pt idx="55">
                  <c:v>呼吸内科</c:v>
                </c:pt>
                <c:pt idx="56">
                  <c:v>风湿病科</c:v>
                </c:pt>
                <c:pt idx="57">
                  <c:v>医院</c:v>
                </c:pt>
                <c:pt idx="58">
                  <c:v>心血管内科</c:v>
                </c:pt>
                <c:pt idx="59">
                  <c:v>重症医学科</c:v>
                </c:pt>
                <c:pt idx="60">
                  <c:v>妇科妇二科合并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98.37459726370619</c:v>
                </c:pt>
                <c:pt idx="2">
                  <c:v>98.18338412153742</c:v>
                </c:pt>
                <c:pt idx="3">
                  <c:v>97.07589128680802</c:v>
                </c:pt>
                <c:pt idx="4">
                  <c:v>96.80071857299168</c:v>
                </c:pt>
                <c:pt idx="5">
                  <c:v>90.3259738640226</c:v>
                </c:pt>
                <c:pt idx="6">
                  <c:v>89.57435866437815</c:v>
                </c:pt>
                <c:pt idx="7">
                  <c:v>87.52397692091984</c:v>
                </c:pt>
                <c:pt idx="8">
                  <c:v>87.48220659585157</c:v>
                </c:pt>
                <c:pt idx="9">
                  <c:v>86.94196922841603</c:v>
                </c:pt>
                <c:pt idx="10">
                  <c:v>83.96329210505587</c:v>
                </c:pt>
                <c:pt idx="11">
                  <c:v>83.93288062260424</c:v>
                </c:pt>
                <c:pt idx="12">
                  <c:v>78.05854524893876</c:v>
                </c:pt>
                <c:pt idx="13">
                  <c:v>75.12368598198579</c:v>
                </c:pt>
                <c:pt idx="14">
                  <c:v>73.76432941495626</c:v>
                </c:pt>
                <c:pt idx="15">
                  <c:v>73.68320447816694</c:v>
                </c:pt>
                <c:pt idx="16">
                  <c:v>71.59116939842592</c:v>
                </c:pt>
                <c:pt idx="17">
                  <c:v>71.36999726127239</c:v>
                </c:pt>
                <c:pt idx="18">
                  <c:v>70.5622801921516</c:v>
                </c:pt>
                <c:pt idx="19">
                  <c:v>67.28042930521266</c:v>
                </c:pt>
                <c:pt idx="20">
                  <c:v>67.15384259760117</c:v>
                </c:pt>
                <c:pt idx="21">
                  <c:v>66.95747184399337</c:v>
                </c:pt>
                <c:pt idx="22">
                  <c:v>64.81265927448203</c:v>
                </c:pt>
                <c:pt idx="23">
                  <c:v>64.48639276219973</c:v>
                </c:pt>
                <c:pt idx="24">
                  <c:v>63.768330147737345</c:v>
                </c:pt>
                <c:pt idx="25">
                  <c:v>63.24070697661714</c:v>
                </c:pt>
                <c:pt idx="26">
                  <c:v>62.47093944014672</c:v>
                </c:pt>
                <c:pt idx="27">
                  <c:v>59.886557530649426</c:v>
                </c:pt>
                <c:pt idx="28">
                  <c:v>55.21154564772481</c:v>
                </c:pt>
                <c:pt idx="29">
                  <c:v>53.079183879799785</c:v>
                </c:pt>
                <c:pt idx="30">
                  <c:v>52.36405777351123</c:v>
                </c:pt>
                <c:pt idx="31">
                  <c:v>51.89740324370269</c:v>
                </c:pt>
                <c:pt idx="32">
                  <c:v>49.88944580180448</c:v>
                </c:pt>
                <c:pt idx="33">
                  <c:v>49.8597808555439</c:v>
                </c:pt>
                <c:pt idx="34">
                  <c:v>48.67860386235249</c:v>
                </c:pt>
                <c:pt idx="35">
                  <c:v>45.842256982865145</c:v>
                </c:pt>
                <c:pt idx="36">
                  <c:v>45.57785850425341</c:v>
                </c:pt>
                <c:pt idx="37">
                  <c:v>42.1560504665024</c:v>
                </c:pt>
                <c:pt idx="38">
                  <c:v>41.10359915008103</c:v>
                </c:pt>
                <c:pt idx="39">
                  <c:v>39.91216299425288</c:v>
                </c:pt>
                <c:pt idx="40">
                  <c:v>39.00106207097355</c:v>
                </c:pt>
                <c:pt idx="41">
                  <c:v>38.436640257807504</c:v>
                </c:pt>
                <c:pt idx="42">
                  <c:v>35.8032477905419</c:v>
                </c:pt>
                <c:pt idx="43">
                  <c:v>33.78106748265937</c:v>
                </c:pt>
                <c:pt idx="44">
                  <c:v>31.622183658562527</c:v>
                </c:pt>
                <c:pt idx="45">
                  <c:v>31.537251362321037</c:v>
                </c:pt>
                <c:pt idx="46">
                  <c:v>25.660472715199372</c:v>
                </c:pt>
                <c:pt idx="47">
                  <c:v>25.196201444049777</c:v>
                </c:pt>
                <c:pt idx="48">
                  <c:v>23.837351815049388</c:v>
                </c:pt>
                <c:pt idx="49">
                  <c:v>23.16105969668938</c:v>
                </c:pt>
                <c:pt idx="50">
                  <c:v>21.804381846581673</c:v>
                </c:pt>
                <c:pt idx="51">
                  <c:v>21.381979898268067</c:v>
                </c:pt>
                <c:pt idx="52">
                  <c:v>21.015968725215348</c:v>
                </c:pt>
                <c:pt idx="53">
                  <c:v>20.935191778752845</c:v>
                </c:pt>
                <c:pt idx="54">
                  <c:v>18.101158239091923</c:v>
                </c:pt>
                <c:pt idx="55">
                  <c:v>15.100907864951703</c:v>
                </c:pt>
                <c:pt idx="56">
                  <c:v>9.965893426783438</c:v>
                </c:pt>
                <c:pt idx="57">
                  <c:v>6.821161231409215</c:v>
                </c:pt>
                <c:pt idx="58">
                  <c:v>5.841472895723771</c:v>
                </c:pt>
                <c:pt idx="59">
                  <c:v>4.430066864807371</c:v>
                </c:pt>
                <c:pt idx="60">
                  <c:v>2.9714553537264496</c:v>
                </c:pt>
                <c:pt idx="61">
                  <c:v>1.1516628679933867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风湿病科</c:v>
                </c:pt>
                <c:pt idx="2">
                  <c:v>周围血管科</c:v>
                </c:pt>
                <c:pt idx="3">
                  <c:v>心病一科</c:v>
                </c:pt>
                <c:pt idx="4">
                  <c:v>显微骨科</c:v>
                </c:pt>
                <c:pt idx="5">
                  <c:v>口腔科</c:v>
                </c:pt>
                <c:pt idx="6">
                  <c:v>微创骨科</c:v>
                </c:pt>
                <c:pt idx="7">
                  <c:v>消化内科</c:v>
                </c:pt>
                <c:pt idx="8">
                  <c:v>中医外治中心</c:v>
                </c:pt>
                <c:pt idx="9">
                  <c:v>肾病科</c:v>
                </c:pt>
                <c:pt idx="10">
                  <c:v>心病三科</c:v>
                </c:pt>
                <c:pt idx="11">
                  <c:v>东区肾病科</c:v>
                </c:pt>
                <c:pt idx="12">
                  <c:v>老年医学科</c:v>
                </c:pt>
                <c:pt idx="13">
                  <c:v>小儿骨科</c:v>
                </c:pt>
                <c:pt idx="14">
                  <c:v>乳腺甲状腺外科</c:v>
                </c:pt>
                <c:pt idx="15">
                  <c:v>内分泌科</c:v>
                </c:pt>
                <c:pt idx="16">
                  <c:v>神经外科</c:v>
                </c:pt>
                <c:pt idx="17">
                  <c:v>创伤骨科</c:v>
                </c:pt>
                <c:pt idx="18">
                  <c:v>关节骨科</c:v>
                </c:pt>
                <c:pt idx="19">
                  <c:v>针灸科</c:v>
                </c:pt>
                <c:pt idx="20">
                  <c:v>神经内科</c:v>
                </c:pt>
                <c:pt idx="21">
                  <c:v>呼吸内科</c:v>
                </c:pt>
                <c:pt idx="22">
                  <c:v>妇科</c:v>
                </c:pt>
                <c:pt idx="23">
                  <c:v>医院</c:v>
                </c:pt>
                <c:pt idx="24">
                  <c:v>东区重症医学科</c:v>
                </c:pt>
                <c:pt idx="25">
                  <c:v>肝胆外科</c:v>
                </c:pt>
                <c:pt idx="26">
                  <c:v>西区重症医学科</c:v>
                </c:pt>
                <c:pt idx="27">
                  <c:v>血液科</c:v>
                </c:pt>
                <c:pt idx="28">
                  <c:v>耳鼻喉科</c:v>
                </c:pt>
                <c:pt idx="29">
                  <c:v>心病四科</c:v>
                </c:pt>
                <c:pt idx="30">
                  <c:v>妇科妇二科合并</c:v>
                </c:pt>
                <c:pt idx="31">
                  <c:v>康复科</c:v>
                </c:pt>
                <c:pt idx="32">
                  <c:v>肿瘤内科</c:v>
                </c:pt>
                <c:pt idx="33">
                  <c:v>心病二科</c:v>
                </c:pt>
                <c:pt idx="34">
                  <c:v>眼科</c:v>
                </c:pt>
                <c:pt idx="35">
                  <c:v>治未病中心</c:v>
                </c:pt>
                <c:pt idx="36">
                  <c:v>脑病二科</c:v>
                </c:pt>
                <c:pt idx="37">
                  <c:v>男科</c:v>
                </c:pt>
                <c:pt idx="38">
                  <c:v>脾胃病科</c:v>
                </c:pt>
                <c:pt idx="39">
                  <c:v>肾脏内科</c:v>
                </c:pt>
                <c:pt idx="40">
                  <c:v>综合内科</c:v>
                </c:pt>
                <c:pt idx="41">
                  <c:v>泌尿外科</c:v>
                </c:pt>
                <c:pt idx="42">
                  <c:v>脾胃科消化科合并</c:v>
                </c:pt>
                <c:pt idx="43">
                  <c:v>骨科</c:v>
                </c:pt>
                <c:pt idx="44">
                  <c:v>心血管内科</c:v>
                </c:pt>
                <c:pt idx="45">
                  <c:v>产科</c:v>
                </c:pt>
                <c:pt idx="46">
                  <c:v>中医经典科</c:v>
                </c:pt>
                <c:pt idx="47">
                  <c:v>推拿科</c:v>
                </c:pt>
                <c:pt idx="48">
                  <c:v>脑病三科</c:v>
                </c:pt>
                <c:pt idx="49">
                  <c:v>重症医学科</c:v>
                </c:pt>
                <c:pt idx="50">
                  <c:v>皮肤科</c:v>
                </c:pt>
                <c:pt idx="51">
                  <c:v>脊柱骨科</c:v>
                </c:pt>
                <c:pt idx="52">
                  <c:v>小儿推拿科</c:v>
                </c:pt>
                <c:pt idx="53">
                  <c:v>脑病一科</c:v>
                </c:pt>
                <c:pt idx="54">
                  <c:v>美容皮肤科</c:v>
                </c:pt>
                <c:pt idx="55">
                  <c:v>身心医学科</c:v>
                </c:pt>
                <c:pt idx="56">
                  <c:v>妇二科</c:v>
                </c:pt>
                <c:pt idx="57">
                  <c:v>胸外科</c:v>
                </c:pt>
                <c:pt idx="58">
                  <c:v>肝病科</c:v>
                </c:pt>
                <c:pt idx="59">
                  <c:v>肛肠科</c:v>
                </c:pt>
                <c:pt idx="60">
                  <c:v>普通外科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72.61140210877981</c:v>
                </c:pt>
                <c:pt idx="2">
                  <c:v>56.505721591728346</c:v>
                </c:pt>
                <c:pt idx="3">
                  <c:v>32.627641129686886</c:v>
                </c:pt>
                <c:pt idx="4">
                  <c:v>27.846409185652444</c:v>
                </c:pt>
                <c:pt idx="5">
                  <c:v>26.965459839884936</c:v>
                </c:pt>
                <c:pt idx="6">
                  <c:v>24.924422949336975</c:v>
                </c:pt>
                <c:pt idx="7">
                  <c:v>22.28980359470596</c:v>
                </c:pt>
                <c:pt idx="8">
                  <c:v>20.75466851370744</c:v>
                </c:pt>
                <c:pt idx="9">
                  <c:v>18.967130044035436</c:v>
                </c:pt>
                <c:pt idx="10">
                  <c:v>17.568376918465887</c:v>
                </c:pt>
                <c:pt idx="11">
                  <c:v>16.957725438501413</c:v>
                </c:pt>
                <c:pt idx="12">
                  <c:v>15.077382149076518</c:v>
                </c:pt>
                <c:pt idx="13">
                  <c:v>14.036925591705488</c:v>
                </c:pt>
                <c:pt idx="14">
                  <c:v>10.993896761728175</c:v>
                </c:pt>
                <c:pt idx="15">
                  <c:v>9.735381718110833</c:v>
                </c:pt>
                <c:pt idx="16">
                  <c:v>9.505784700224364</c:v>
                </c:pt>
                <c:pt idx="17">
                  <c:v>8.764529033650422</c:v>
                </c:pt>
                <c:pt idx="18">
                  <c:v>8.524394442038673</c:v>
                </c:pt>
                <c:pt idx="19">
                  <c:v>7.548951860436397</c:v>
                </c:pt>
                <c:pt idx="20">
                  <c:v>7.319999074797785</c:v>
                </c:pt>
                <c:pt idx="21">
                  <c:v>7.222416596253418</c:v>
                </c:pt>
                <c:pt idx="22">
                  <c:v>6.90308127647784</c:v>
                </c:pt>
                <c:pt idx="23">
                  <c:v>6.295958073072666</c:v>
                </c:pt>
                <c:pt idx="24">
                  <c:v>6.219585696823496</c:v>
                </c:pt>
                <c:pt idx="25">
                  <c:v>5.912244911546258</c:v>
                </c:pt>
                <c:pt idx="26">
                  <c:v>5.657000013247506</c:v>
                </c:pt>
                <c:pt idx="27">
                  <c:v>5.463266484656101</c:v>
                </c:pt>
                <c:pt idx="28">
                  <c:v>5.39436901190536</c:v>
                </c:pt>
                <c:pt idx="29">
                  <c:v>5.177086132730306</c:v>
                </c:pt>
                <c:pt idx="30">
                  <c:v>5.1173433162354796</c:v>
                </c:pt>
                <c:pt idx="31">
                  <c:v>5.0013097118685605</c:v>
                </c:pt>
                <c:pt idx="32">
                  <c:v>4.977892119793331</c:v>
                </c:pt>
                <c:pt idx="33">
                  <c:v>4.570232537668643</c:v>
                </c:pt>
                <c:pt idx="34">
                  <c:v>4.53503773950655</c:v>
                </c:pt>
                <c:pt idx="35">
                  <c:v>4.516519075455176</c:v>
                </c:pt>
                <c:pt idx="36">
                  <c:v>4.2858155909087685</c:v>
                </c:pt>
                <c:pt idx="37">
                  <c:v>4.169637812352233</c:v>
                </c:pt>
                <c:pt idx="38">
                  <c:v>4.079548343903548</c:v>
                </c:pt>
                <c:pt idx="39">
                  <c:v>4.0354766431552545</c:v>
                </c:pt>
                <c:pt idx="40">
                  <c:v>4.025153079996711</c:v>
                </c:pt>
                <c:pt idx="41">
                  <c:v>3.8933421588522674</c:v>
                </c:pt>
                <c:pt idx="42">
                  <c:v>3.799195241072856</c:v>
                </c:pt>
                <c:pt idx="43">
                  <c:v>3.547712127547426</c:v>
                </c:pt>
                <c:pt idx="44">
                  <c:v>3.4951903432669145</c:v>
                </c:pt>
                <c:pt idx="45">
                  <c:v>3.42409965133034</c:v>
                </c:pt>
                <c:pt idx="46">
                  <c:v>3.1679641301378414</c:v>
                </c:pt>
                <c:pt idx="47">
                  <c:v>3.164110503937731</c:v>
                </c:pt>
                <c:pt idx="48">
                  <c:v>3.136279496517411</c:v>
                </c:pt>
                <c:pt idx="49">
                  <c:v>3.1013209741667693</c:v>
                </c:pt>
                <c:pt idx="50">
                  <c:v>3.1001420789120466</c:v>
                </c:pt>
                <c:pt idx="51">
                  <c:v>3.0464367164031123</c:v>
                </c:pt>
                <c:pt idx="52">
                  <c:v>3.022644889568009</c:v>
                </c:pt>
                <c:pt idx="53">
                  <c:v>3.0146498428104276</c:v>
                </c:pt>
                <c:pt idx="54">
                  <c:v>2.929602094024247</c:v>
                </c:pt>
                <c:pt idx="55">
                  <c:v>2.9146982904830088</c:v>
                </c:pt>
                <c:pt idx="56">
                  <c:v>2.909485694041928</c:v>
                </c:pt>
                <c:pt idx="57">
                  <c:v>2.8855370869454933</c:v>
                </c:pt>
                <c:pt idx="58">
                  <c:v>2.875524768363029</c:v>
                </c:pt>
                <c:pt idx="59">
                  <c:v>2.7185831492343837</c:v>
                </c:pt>
                <c:pt idx="60">
                  <c:v>2.706594991621878</c:v>
                </c:pt>
                <c:pt idx="61">
                  <c:v>2.6846830497335623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身心医学科</c:v>
                </c:pt>
                <c:pt idx="2">
                  <c:v>小儿骨科</c:v>
                </c:pt>
                <c:pt idx="3">
                  <c:v>创伤骨科</c:v>
                </c:pt>
                <c:pt idx="4">
                  <c:v>眼科</c:v>
                </c:pt>
                <c:pt idx="5">
                  <c:v>血液科</c:v>
                </c:pt>
                <c:pt idx="6">
                  <c:v>妇科</c:v>
                </c:pt>
                <c:pt idx="7">
                  <c:v>脊柱骨科</c:v>
                </c:pt>
                <c:pt idx="8">
                  <c:v>口腔科</c:v>
                </c:pt>
                <c:pt idx="9">
                  <c:v>皮肤科</c:v>
                </c:pt>
                <c:pt idx="10">
                  <c:v>胸外科</c:v>
                </c:pt>
                <c:pt idx="11">
                  <c:v>肝胆外科</c:v>
                </c:pt>
                <c:pt idx="12">
                  <c:v>西区重症医学科</c:v>
                </c:pt>
                <c:pt idx="13">
                  <c:v>脑病一科</c:v>
                </c:pt>
                <c:pt idx="14">
                  <c:v>神经内科</c:v>
                </c:pt>
                <c:pt idx="15">
                  <c:v>医院</c:v>
                </c:pt>
                <c:pt idx="16">
                  <c:v>针灸科</c:v>
                </c:pt>
                <c:pt idx="17">
                  <c:v>儿科</c:v>
                </c:pt>
                <c:pt idx="18">
                  <c:v>妇二科</c:v>
                </c:pt>
                <c:pt idx="19">
                  <c:v>脾胃病科</c:v>
                </c:pt>
                <c:pt idx="20">
                  <c:v>中医外治中心</c:v>
                </c:pt>
                <c:pt idx="21">
                  <c:v>显微骨科</c:v>
                </c:pt>
                <c:pt idx="22">
                  <c:v>脾胃科消化科合并</c:v>
                </c:pt>
                <c:pt idx="23">
                  <c:v>骨科</c:v>
                </c:pt>
                <c:pt idx="24">
                  <c:v>消化内科</c:v>
                </c:pt>
                <c:pt idx="25">
                  <c:v>微创骨科</c:v>
                </c:pt>
                <c:pt idx="26">
                  <c:v>中医经典科</c:v>
                </c:pt>
                <c:pt idx="27">
                  <c:v>耳鼻喉科</c:v>
                </c:pt>
                <c:pt idx="28">
                  <c:v>呼吸内科</c:v>
                </c:pt>
                <c:pt idx="29">
                  <c:v>妇科妇二科合并</c:v>
                </c:pt>
                <c:pt idx="30">
                  <c:v>老年医学科</c:v>
                </c:pt>
                <c:pt idx="31">
                  <c:v>心血管内科</c:v>
                </c:pt>
                <c:pt idx="32">
                  <c:v>治未病中心</c:v>
                </c:pt>
                <c:pt idx="33">
                  <c:v>普通外科</c:v>
                </c:pt>
                <c:pt idx="34">
                  <c:v>重症医学科</c:v>
                </c:pt>
                <c:pt idx="35">
                  <c:v>心病三科</c:v>
                </c:pt>
                <c:pt idx="36">
                  <c:v>肛肠科</c:v>
                </c:pt>
                <c:pt idx="37">
                  <c:v>关节骨科</c:v>
                </c:pt>
                <c:pt idx="38">
                  <c:v>心病四科</c:v>
                </c:pt>
                <c:pt idx="39">
                  <c:v>康复科</c:v>
                </c:pt>
                <c:pt idx="40">
                  <c:v>内分泌科</c:v>
                </c:pt>
                <c:pt idx="41">
                  <c:v>乳腺甲状腺外科</c:v>
                </c:pt>
                <c:pt idx="42">
                  <c:v>运动损伤骨科</c:v>
                </c:pt>
                <c:pt idx="43">
                  <c:v>神经外科</c:v>
                </c:pt>
                <c:pt idx="44">
                  <c:v>周围血管科</c:v>
                </c:pt>
                <c:pt idx="45">
                  <c:v>推拿科</c:v>
                </c:pt>
                <c:pt idx="46">
                  <c:v>脑病二科</c:v>
                </c:pt>
                <c:pt idx="47">
                  <c:v>肝病科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肾脏内科</c:v>
                </c:pt>
                <c:pt idx="51">
                  <c:v>男科</c:v>
                </c:pt>
                <c:pt idx="52">
                  <c:v>心病二科</c:v>
                </c:pt>
                <c:pt idx="53">
                  <c:v>风湿病科</c:v>
                </c:pt>
                <c:pt idx="54">
                  <c:v>东区重症医学科</c:v>
                </c:pt>
                <c:pt idx="55">
                  <c:v>综合内科</c:v>
                </c:pt>
                <c:pt idx="56">
                  <c:v>脑病三科</c:v>
                </c:pt>
                <c:pt idx="57">
                  <c:v>心病一科</c:v>
                </c:pt>
                <c:pt idx="58">
                  <c:v>肾病科</c:v>
                </c:pt>
                <c:pt idx="59">
                  <c:v>东区肾病科</c:v>
                </c:pt>
                <c:pt idx="60">
                  <c:v>美容皮肤科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99.78925792185215</c:v>
                </c:pt>
                <c:pt idx="2">
                  <c:v>98.56677952193134</c:v>
                </c:pt>
                <c:pt idx="3">
                  <c:v>95.89769843417945</c:v>
                </c:pt>
                <c:pt idx="4">
                  <c:v>94.20991608163673</c:v>
                </c:pt>
                <c:pt idx="5">
                  <c:v>92.2067303595089</c:v>
                </c:pt>
                <c:pt idx="6">
                  <c:v>91.55259768606223</c:v>
                </c:pt>
                <c:pt idx="7">
                  <c:v>90.96138096871722</c:v>
                </c:pt>
                <c:pt idx="8">
                  <c:v>90.4405444528077</c:v>
                </c:pt>
                <c:pt idx="9">
                  <c:v>89.56578175525595</c:v>
                </c:pt>
                <c:pt idx="10">
                  <c:v>88.21219191025239</c:v>
                </c:pt>
                <c:pt idx="11">
                  <c:v>86.80572077569406</c:v>
                </c:pt>
                <c:pt idx="12">
                  <c:v>86.18566548408225</c:v>
                </c:pt>
                <c:pt idx="13">
                  <c:v>85.29957879056192</c:v>
                </c:pt>
                <c:pt idx="14">
                  <c:v>83.05929365841452</c:v>
                </c:pt>
                <c:pt idx="15">
                  <c:v>82.57919292396569</c:v>
                </c:pt>
                <c:pt idx="16">
                  <c:v>82.0782742113452</c:v>
                </c:pt>
                <c:pt idx="17">
                  <c:v>80.85391483632075</c:v>
                </c:pt>
                <c:pt idx="18">
                  <c:v>80.81229143255966</c:v>
                </c:pt>
                <c:pt idx="19">
                  <c:v>80.13845786023197</c:v>
                </c:pt>
                <c:pt idx="20">
                  <c:v>78.6232547355007</c:v>
                </c:pt>
                <c:pt idx="21">
                  <c:v>77.94797831350752</c:v>
                </c:pt>
                <c:pt idx="22">
                  <c:v>77.74357803846857</c:v>
                </c:pt>
                <c:pt idx="23">
                  <c:v>75.95466072114321</c:v>
                </c:pt>
                <c:pt idx="24">
                  <c:v>71.67705736417385</c:v>
                </c:pt>
                <c:pt idx="25">
                  <c:v>69.58066537022727</c:v>
                </c:pt>
                <c:pt idx="26">
                  <c:v>68.7493164954879</c:v>
                </c:pt>
                <c:pt idx="27">
                  <c:v>65.02066674429683</c:v>
                </c:pt>
                <c:pt idx="28">
                  <c:v>60.413322909051715</c:v>
                </c:pt>
                <c:pt idx="29">
                  <c:v>52.282392442707845</c:v>
                </c:pt>
                <c:pt idx="30">
                  <c:v>49.377656670901935</c:v>
                </c:pt>
                <c:pt idx="31">
                  <c:v>47.43941319568097</c:v>
                </c:pt>
                <c:pt idx="32">
                  <c:v>47.376280161920945</c:v>
                </c:pt>
                <c:pt idx="33">
                  <c:v>45.92230846375491</c:v>
                </c:pt>
                <c:pt idx="34">
                  <c:v>43.34032205183924</c:v>
                </c:pt>
                <c:pt idx="35">
                  <c:v>43.025808914212185</c:v>
                </c:pt>
                <c:pt idx="36">
                  <c:v>42.09192622795506</c:v>
                </c:pt>
                <c:pt idx="37">
                  <c:v>38.83985685223469</c:v>
                </c:pt>
                <c:pt idx="38">
                  <c:v>38.47067923088345</c:v>
                </c:pt>
                <c:pt idx="39">
                  <c:v>37.42348190433834</c:v>
                </c:pt>
                <c:pt idx="40">
                  <c:v>34.53869353924443</c:v>
                </c:pt>
                <c:pt idx="41">
                  <c:v>33.47859294041605</c:v>
                </c:pt>
                <c:pt idx="42">
                  <c:v>31.027777131598924</c:v>
                </c:pt>
                <c:pt idx="43">
                  <c:v>30.49958953314154</c:v>
                </c:pt>
                <c:pt idx="44">
                  <c:v>29.664498202990018</c:v>
                </c:pt>
                <c:pt idx="45">
                  <c:v>29.250620437862363</c:v>
                </c:pt>
                <c:pt idx="46">
                  <c:v>29.15937007534106</c:v>
                </c:pt>
                <c:pt idx="47">
                  <c:v>28.451163571874098</c:v>
                </c:pt>
                <c:pt idx="48">
                  <c:v>27.786467702341177</c:v>
                </c:pt>
                <c:pt idx="49">
                  <c:v>26.065197311233234</c:v>
                </c:pt>
                <c:pt idx="50">
                  <c:v>25.897863983029843</c:v>
                </c:pt>
                <c:pt idx="51">
                  <c:v>25.01714216636735</c:v>
                </c:pt>
                <c:pt idx="52">
                  <c:v>25.002099927230518</c:v>
                </c:pt>
                <c:pt idx="53">
                  <c:v>24.672005787670418</c:v>
                </c:pt>
                <c:pt idx="54">
                  <c:v>21.736865090683292</c:v>
                </c:pt>
                <c:pt idx="55">
                  <c:v>18.33555813610411</c:v>
                </c:pt>
                <c:pt idx="56">
                  <c:v>13.748472567531643</c:v>
                </c:pt>
                <c:pt idx="57">
                  <c:v>12.833419972331145</c:v>
                </c:pt>
                <c:pt idx="58">
                  <c:v>12.329139401823271</c:v>
                </c:pt>
                <c:pt idx="59">
                  <c:v>10.330714109754446</c:v>
                </c:pt>
                <c:pt idx="60">
                  <c:v>5.815406978830643</c:v>
                </c:pt>
                <c:pt idx="61">
                  <c:v>1.4594038877636244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65.99838301953872</c:v>
                </c:pt>
                <c:pt idx="1">
                  <c:v>61.121669492236144</c:v>
                </c:pt>
                <c:pt idx="2">
                  <c:v>59.087765169078686</c:v>
                </c:pt>
                <c:pt idx="3">
                  <c:v>58.66533441480014</c:v>
                </c:pt>
                <c:pt idx="4">
                  <c:v>58.16865669310423</c:v>
                </c:pt>
                <c:pt idx="5">
                  <c:v>58.143214780251654</c:v>
                </c:pt>
                <c:pt idx="6">
                  <c:v>56.71850384549827</c:v>
                </c:pt>
                <c:pt idx="7">
                  <c:v>54.92994107261996</c:v>
                </c:pt>
                <c:pt idx="8">
                  <c:v>54.030554833882526</c:v>
                </c:pt>
                <c:pt idx="9">
                  <c:v>53.83607955595682</c:v>
                </c:pt>
                <c:pt idx="10">
                  <c:v>53.20622034091733</c:v>
                </c:pt>
                <c:pt idx="11">
                  <c:v>52.89645037695409</c:v>
                </c:pt>
                <c:pt idx="12">
                  <c:v>52.83782485869435</c:v>
                </c:pt>
                <c:pt idx="13">
                  <c:v>52.813485580094294</c:v>
                </c:pt>
                <c:pt idx="14">
                  <c:v>52.67576318249433</c:v>
                </c:pt>
                <c:pt idx="15">
                  <c:v>51.752753345147454</c:v>
                </c:pt>
                <c:pt idx="16">
                  <c:v>51.36300682062474</c:v>
                </c:pt>
                <c:pt idx="17">
                  <c:v>50.69617257556357</c:v>
                </c:pt>
                <c:pt idx="18">
                  <c:v>50.258066592410174</c:v>
                </c:pt>
                <c:pt idx="19">
                  <c:v>50.11219038708567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50.651269776306265</c:v>
                </c:pt>
                <c:pt idx="1">
                  <c:v>39.8464326287164</c:v>
                </c:pt>
                <c:pt idx="2">
                  <c:v>33.22885200374358</c:v>
                </c:pt>
                <c:pt idx="3">
                  <c:v>23.03210035623825</c:v>
                </c:pt>
                <c:pt idx="4">
                  <c:v>64.40121555437322</c:v>
                </c:pt>
                <c:pt idx="5">
                  <c:v>53.91468054362807</c:v>
                </c:pt>
                <c:pt idx="6">
                  <c:v>52.014322737178524</c:v>
                </c:pt>
                <c:pt idx="7">
                  <c:v>52.86037854043051</c:v>
                </c:pt>
                <c:pt idx="8">
                  <c:v>36.489402704951296</c:v>
                </c:pt>
                <c:pt idx="9">
                  <c:v>46.22558146581244</c:v>
                </c:pt>
                <c:pt idx="10">
                  <c:v>32.47521915382866</c:v>
                </c:pt>
                <c:pt idx="11">
                  <c:v>48.237119140091394</c:v>
                </c:pt>
                <c:pt idx="12">
                  <c:v>57.68455053026872</c:v>
                </c:pt>
                <c:pt idx="13">
                  <c:v>41.58168061649757</c:v>
                </c:pt>
                <c:pt idx="14">
                  <c:v>44.62766891666742</c:v>
                </c:pt>
                <c:pt idx="15">
                  <c:v>12.713075699649933</c:v>
                </c:pt>
                <c:pt idx="16">
                  <c:v>50.70679468356028</c:v>
                </c:pt>
                <c:pt idx="17">
                  <c:v>41.18732865755382</c:v>
                </c:pt>
                <c:pt idx="18">
                  <c:v>39.975224723981036</c:v>
                </c:pt>
                <c:pt idx="19">
                  <c:v>49.98778471410406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肿瘤内科</c:v>
                </c:pt>
                <c:pt idx="2">
                  <c:v>老年医学科</c:v>
                </c:pt>
                <c:pt idx="3">
                  <c:v>心病三科</c:v>
                </c:pt>
                <c:pt idx="4">
                  <c:v>康复科</c:v>
                </c:pt>
                <c:pt idx="5">
                  <c:v>消化内科</c:v>
                </c:pt>
                <c:pt idx="6">
                  <c:v>东区重症医学科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西区重症医学科</c:v>
                </c:pt>
                <c:pt idx="10">
                  <c:v>肾脏内科</c:v>
                </c:pt>
                <c:pt idx="11">
                  <c:v>肝病科</c:v>
                </c:pt>
                <c:pt idx="12">
                  <c:v>脾胃科消化科合并</c:v>
                </c:pt>
                <c:pt idx="13">
                  <c:v>皮肤科</c:v>
                </c:pt>
                <c:pt idx="14">
                  <c:v>乳腺甲状腺外科</c:v>
                </c:pt>
                <c:pt idx="15">
                  <c:v>神经外科</c:v>
                </c:pt>
                <c:pt idx="16">
                  <c:v>妇二科</c:v>
                </c:pt>
                <c:pt idx="17">
                  <c:v>内分泌科</c:v>
                </c:pt>
                <c:pt idx="18">
                  <c:v>肝胆外科</c:v>
                </c:pt>
                <c:pt idx="19">
                  <c:v>脾胃病科</c:v>
                </c:pt>
                <c:pt idx="20">
                  <c:v>显微骨科</c:v>
                </c:pt>
                <c:pt idx="21">
                  <c:v>周围血管科</c:v>
                </c:pt>
                <c:pt idx="22">
                  <c:v>肛肠科</c:v>
                </c:pt>
                <c:pt idx="23">
                  <c:v>运动损伤骨科</c:v>
                </c:pt>
                <c:pt idx="24">
                  <c:v>医院</c:v>
                </c:pt>
                <c:pt idx="25">
                  <c:v>妇科</c:v>
                </c:pt>
                <c:pt idx="26">
                  <c:v>呼吸内科</c:v>
                </c:pt>
                <c:pt idx="27">
                  <c:v>骨科</c:v>
                </c:pt>
                <c:pt idx="28">
                  <c:v>心病二科</c:v>
                </c:pt>
                <c:pt idx="29">
                  <c:v>关节骨科</c:v>
                </c:pt>
                <c:pt idx="30">
                  <c:v>创伤骨科</c:v>
                </c:pt>
                <c:pt idx="31">
                  <c:v>中医经典科</c:v>
                </c:pt>
                <c:pt idx="32">
                  <c:v>神经内科</c:v>
                </c:pt>
                <c:pt idx="33">
                  <c:v>脑病三科</c:v>
                </c:pt>
                <c:pt idx="34">
                  <c:v>儿科</c:v>
                </c:pt>
                <c:pt idx="35">
                  <c:v>产科</c:v>
                </c:pt>
                <c:pt idx="36">
                  <c:v>口腔科</c:v>
                </c:pt>
                <c:pt idx="37">
                  <c:v>心病一科</c:v>
                </c:pt>
                <c:pt idx="38">
                  <c:v>身心医学科</c:v>
                </c:pt>
                <c:pt idx="39">
                  <c:v>心病四科</c:v>
                </c:pt>
                <c:pt idx="40">
                  <c:v>眼科</c:v>
                </c:pt>
                <c:pt idx="41">
                  <c:v>微创骨科</c:v>
                </c:pt>
                <c:pt idx="42">
                  <c:v>胸外科</c:v>
                </c:pt>
                <c:pt idx="43">
                  <c:v>推拿科</c:v>
                </c:pt>
                <c:pt idx="44">
                  <c:v>小儿推拿科</c:v>
                </c:pt>
                <c:pt idx="45">
                  <c:v>综合内科</c:v>
                </c:pt>
                <c:pt idx="46">
                  <c:v>耳鼻喉科</c:v>
                </c:pt>
                <c:pt idx="47">
                  <c:v>普通外科</c:v>
                </c:pt>
                <c:pt idx="48">
                  <c:v>中医外治中心</c:v>
                </c:pt>
                <c:pt idx="49">
                  <c:v>美容皮肤科</c:v>
                </c:pt>
                <c:pt idx="50">
                  <c:v>男科</c:v>
                </c:pt>
                <c:pt idx="51">
                  <c:v>风湿病科</c:v>
                </c:pt>
                <c:pt idx="52">
                  <c:v>肾病科</c:v>
                </c:pt>
                <c:pt idx="53">
                  <c:v>泌尿外科</c:v>
                </c:pt>
                <c:pt idx="54">
                  <c:v>脊柱骨科</c:v>
                </c:pt>
                <c:pt idx="55">
                  <c:v>小儿骨科</c:v>
                </c:pt>
                <c:pt idx="56">
                  <c:v>妇科妇二科合并</c:v>
                </c:pt>
                <c:pt idx="57">
                  <c:v>脑病一科</c:v>
                </c:pt>
                <c:pt idx="58">
                  <c:v>血液科</c:v>
                </c:pt>
                <c:pt idx="59">
                  <c:v>治未病中心</c:v>
                </c:pt>
                <c:pt idx="60">
                  <c:v>东区肾病科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93.37954274282122</c:v>
                </c:pt>
                <c:pt idx="2">
                  <c:v>92.71710620062375</c:v>
                </c:pt>
                <c:pt idx="3">
                  <c:v>87.75629352003662</c:v>
                </c:pt>
                <c:pt idx="4">
                  <c:v>87.52064735940633</c:v>
                </c:pt>
                <c:pt idx="5">
                  <c:v>85.9984836429949</c:v>
                </c:pt>
                <c:pt idx="6">
                  <c:v>85.9857042474317</c:v>
                </c:pt>
                <c:pt idx="7">
                  <c:v>85.78726644991461</c:v>
                </c:pt>
                <c:pt idx="8">
                  <c:v>84.05426655240564</c:v>
                </c:pt>
                <c:pt idx="9">
                  <c:v>81.52201201450019</c:v>
                </c:pt>
                <c:pt idx="10">
                  <c:v>77.03659195794006</c:v>
                </c:pt>
                <c:pt idx="11">
                  <c:v>75.51325496612598</c:v>
                </c:pt>
                <c:pt idx="12">
                  <c:v>74.74939023470235</c:v>
                </c:pt>
                <c:pt idx="13">
                  <c:v>74.6469043955598</c:v>
                </c:pt>
                <c:pt idx="14">
                  <c:v>72.4287259217069</c:v>
                </c:pt>
                <c:pt idx="15">
                  <c:v>70.86425790888528</c:v>
                </c:pt>
                <c:pt idx="16">
                  <c:v>70.58718045759514</c:v>
                </c:pt>
                <c:pt idx="17">
                  <c:v>68.51663798160357</c:v>
                </c:pt>
                <c:pt idx="18">
                  <c:v>65.81340217007869</c:v>
                </c:pt>
                <c:pt idx="19">
                  <c:v>64.7009234991937</c:v>
                </c:pt>
                <c:pt idx="20">
                  <c:v>63.39110917537715</c:v>
                </c:pt>
                <c:pt idx="21">
                  <c:v>60.48298596178827</c:v>
                </c:pt>
                <c:pt idx="22">
                  <c:v>59.76828428327224</c:v>
                </c:pt>
                <c:pt idx="23">
                  <c:v>56.1565541419713</c:v>
                </c:pt>
                <c:pt idx="24">
                  <c:v>53.62803738754577</c:v>
                </c:pt>
                <c:pt idx="25">
                  <c:v>53.00281348241971</c:v>
                </c:pt>
                <c:pt idx="26">
                  <c:v>50.240021462414816</c:v>
                </c:pt>
                <c:pt idx="27">
                  <c:v>47.50595480961893</c:v>
                </c:pt>
                <c:pt idx="28">
                  <c:v>46.867399305304964</c:v>
                </c:pt>
                <c:pt idx="29">
                  <c:v>44.58167057399792</c:v>
                </c:pt>
                <c:pt idx="30">
                  <c:v>44.22870945178584</c:v>
                </c:pt>
                <c:pt idx="31">
                  <c:v>42.79494519146377</c:v>
                </c:pt>
                <c:pt idx="32">
                  <c:v>40.59511327294068</c:v>
                </c:pt>
                <c:pt idx="33">
                  <c:v>37.863106318994525</c:v>
                </c:pt>
                <c:pt idx="34">
                  <c:v>37.622501019196996</c:v>
                </c:pt>
                <c:pt idx="35">
                  <c:v>36.70357666625997</c:v>
                </c:pt>
                <c:pt idx="36">
                  <c:v>33.62160393329796</c:v>
                </c:pt>
                <c:pt idx="37">
                  <c:v>33.16781750880531</c:v>
                </c:pt>
                <c:pt idx="38">
                  <c:v>31.583766848685084</c:v>
                </c:pt>
                <c:pt idx="39">
                  <c:v>30.073496510836666</c:v>
                </c:pt>
                <c:pt idx="40">
                  <c:v>28.837216936460884</c:v>
                </c:pt>
                <c:pt idx="41">
                  <c:v>26.384887796974468</c:v>
                </c:pt>
                <c:pt idx="42">
                  <c:v>26.28591831792966</c:v>
                </c:pt>
                <c:pt idx="43">
                  <c:v>26.0082282243861</c:v>
                </c:pt>
                <c:pt idx="44">
                  <c:v>25.46317974576712</c:v>
                </c:pt>
                <c:pt idx="45">
                  <c:v>25.35835327153477</c:v>
                </c:pt>
                <c:pt idx="46">
                  <c:v>25.180851070884362</c:v>
                </c:pt>
                <c:pt idx="47">
                  <c:v>23.636852499973237</c:v>
                </c:pt>
                <c:pt idx="48">
                  <c:v>20.60005447503448</c:v>
                </c:pt>
                <c:pt idx="49">
                  <c:v>17.756712075268343</c:v>
                </c:pt>
                <c:pt idx="50">
                  <c:v>17.480876455845998</c:v>
                </c:pt>
                <c:pt idx="51">
                  <c:v>17.090819438639304</c:v>
                </c:pt>
                <c:pt idx="52">
                  <c:v>14.063589989822164</c:v>
                </c:pt>
                <c:pt idx="53">
                  <c:v>9.139095464559547</c:v>
                </c:pt>
                <c:pt idx="54">
                  <c:v>8.921838409081012</c:v>
                </c:pt>
                <c:pt idx="55">
                  <c:v>8.841651330531255</c:v>
                </c:pt>
                <c:pt idx="56">
                  <c:v>8.237659745153431</c:v>
                </c:pt>
                <c:pt idx="57">
                  <c:v>4.6299476821143895</c:v>
                </c:pt>
                <c:pt idx="58">
                  <c:v>1.9378990434573107</c:v>
                </c:pt>
                <c:pt idx="59">
                  <c:v>1.7304900857775158</c:v>
                </c:pt>
                <c:pt idx="60">
                  <c:v>0.9167833369381775</c:v>
                </c:pt>
                <c:pt idx="61">
                  <c:v>0.4970500817056782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妇科妇二科合并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心病一科</c:v>
                </c:pt>
                <c:pt idx="5">
                  <c:v>脊柱骨科</c:v>
                </c:pt>
                <c:pt idx="6">
                  <c:v>综合内科</c:v>
                </c:pt>
                <c:pt idx="7">
                  <c:v>内分泌科</c:v>
                </c:pt>
                <c:pt idx="8">
                  <c:v>中医外治中心</c:v>
                </c:pt>
                <c:pt idx="9">
                  <c:v>消化内科</c:v>
                </c:pt>
                <c:pt idx="10">
                  <c:v>神经外科</c:v>
                </c:pt>
                <c:pt idx="11">
                  <c:v>肿瘤内科</c:v>
                </c:pt>
                <c:pt idx="12">
                  <c:v>胸外科</c:v>
                </c:pt>
                <c:pt idx="13">
                  <c:v>身心医学科</c:v>
                </c:pt>
                <c:pt idx="14">
                  <c:v>小儿推拿科</c:v>
                </c:pt>
                <c:pt idx="15">
                  <c:v>西区重症医学科</c:v>
                </c:pt>
                <c:pt idx="16">
                  <c:v>东区肾病科</c:v>
                </c:pt>
                <c:pt idx="17">
                  <c:v>针灸科</c:v>
                </c:pt>
                <c:pt idx="18">
                  <c:v>儿科</c:v>
                </c:pt>
                <c:pt idx="19">
                  <c:v>脑病三科</c:v>
                </c:pt>
                <c:pt idx="20">
                  <c:v>妇科</c:v>
                </c:pt>
                <c:pt idx="21">
                  <c:v>心病四科</c:v>
                </c:pt>
                <c:pt idx="22">
                  <c:v>推拿科</c:v>
                </c:pt>
                <c:pt idx="23">
                  <c:v>耳鼻喉科</c:v>
                </c:pt>
                <c:pt idx="24">
                  <c:v>美容皮肤科</c:v>
                </c:pt>
                <c:pt idx="25">
                  <c:v>心血管内科</c:v>
                </c:pt>
                <c:pt idx="26">
                  <c:v>重症医学科</c:v>
                </c:pt>
                <c:pt idx="27">
                  <c:v>肾病科</c:v>
                </c:pt>
                <c:pt idx="28">
                  <c:v>医院</c:v>
                </c:pt>
                <c:pt idx="29">
                  <c:v>治未病中心</c:v>
                </c:pt>
                <c:pt idx="30">
                  <c:v>小儿骨科</c:v>
                </c:pt>
                <c:pt idx="31">
                  <c:v>皮肤科</c:v>
                </c:pt>
                <c:pt idx="32">
                  <c:v>风湿病科</c:v>
                </c:pt>
                <c:pt idx="33">
                  <c:v>脾胃科消化科合并</c:v>
                </c:pt>
                <c:pt idx="34">
                  <c:v>妇二科</c:v>
                </c:pt>
                <c:pt idx="35">
                  <c:v>脑病二科</c:v>
                </c:pt>
                <c:pt idx="36">
                  <c:v>神经内科</c:v>
                </c:pt>
                <c:pt idx="37">
                  <c:v>乳腺甲状腺外科</c:v>
                </c:pt>
                <c:pt idx="38">
                  <c:v>创伤骨科</c:v>
                </c:pt>
                <c:pt idx="39">
                  <c:v>脾胃病科</c:v>
                </c:pt>
                <c:pt idx="40">
                  <c:v>口腔科</c:v>
                </c:pt>
                <c:pt idx="41">
                  <c:v>运动损伤骨科</c:v>
                </c:pt>
                <c:pt idx="42">
                  <c:v>呼吸内科</c:v>
                </c:pt>
                <c:pt idx="43">
                  <c:v>老年医学科</c:v>
                </c:pt>
                <c:pt idx="44">
                  <c:v>微创骨科</c:v>
                </c:pt>
                <c:pt idx="45">
                  <c:v>肾脏内科</c:v>
                </c:pt>
                <c:pt idx="46">
                  <c:v>男科</c:v>
                </c:pt>
                <c:pt idx="47">
                  <c:v>肝病科</c:v>
                </c:pt>
                <c:pt idx="48">
                  <c:v>肝胆外科</c:v>
                </c:pt>
                <c:pt idx="49">
                  <c:v>心病三科</c:v>
                </c:pt>
                <c:pt idx="50">
                  <c:v>产科</c:v>
                </c:pt>
                <c:pt idx="51">
                  <c:v>普通外科</c:v>
                </c:pt>
                <c:pt idx="52">
                  <c:v>眼科</c:v>
                </c:pt>
                <c:pt idx="53">
                  <c:v>心病二科</c:v>
                </c:pt>
                <c:pt idx="54">
                  <c:v>肛肠科</c:v>
                </c:pt>
                <c:pt idx="55">
                  <c:v>骨科</c:v>
                </c:pt>
                <c:pt idx="56">
                  <c:v>显微骨科</c:v>
                </c:pt>
                <c:pt idx="57">
                  <c:v>中医经典科</c:v>
                </c:pt>
                <c:pt idx="58">
                  <c:v>泌尿外科</c:v>
                </c:pt>
                <c:pt idx="59">
                  <c:v>周围血管科</c:v>
                </c:pt>
                <c:pt idx="60">
                  <c:v>血液科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97.05454286655684</c:v>
                </c:pt>
                <c:pt idx="2">
                  <c:v>96.60692485447059</c:v>
                </c:pt>
                <c:pt idx="3">
                  <c:v>95.27215874348566</c:v>
                </c:pt>
                <c:pt idx="4">
                  <c:v>95.02989067126778</c:v>
                </c:pt>
                <c:pt idx="5">
                  <c:v>92.46388789038684</c:v>
                </c:pt>
                <c:pt idx="6">
                  <c:v>91.82363574034592</c:v>
                </c:pt>
                <c:pt idx="7">
                  <c:v>90.65841636738223</c:v>
                </c:pt>
                <c:pt idx="8">
                  <c:v>86.39905647421237</c:v>
                </c:pt>
                <c:pt idx="9">
                  <c:v>83.3879204958508</c:v>
                </c:pt>
                <c:pt idx="10">
                  <c:v>82.5693290850607</c:v>
                </c:pt>
                <c:pt idx="11">
                  <c:v>81.8171591954673</c:v>
                </c:pt>
                <c:pt idx="12">
                  <c:v>81.40804351663017</c:v>
                </c:pt>
                <c:pt idx="13">
                  <c:v>75.76235372123014</c:v>
                </c:pt>
                <c:pt idx="14">
                  <c:v>74.4473014966469</c:v>
                </c:pt>
                <c:pt idx="15">
                  <c:v>74.35116048706679</c:v>
                </c:pt>
                <c:pt idx="16">
                  <c:v>72.41429244535166</c:v>
                </c:pt>
                <c:pt idx="17">
                  <c:v>71.79934906161118</c:v>
                </c:pt>
                <c:pt idx="18">
                  <c:v>70.95648794423</c:v>
                </c:pt>
                <c:pt idx="19">
                  <c:v>68.56226198747001</c:v>
                </c:pt>
                <c:pt idx="20">
                  <c:v>67.10921589027646</c:v>
                </c:pt>
                <c:pt idx="21">
                  <c:v>65.42008757834739</c:v>
                </c:pt>
                <c:pt idx="22">
                  <c:v>64.85467020912839</c:v>
                </c:pt>
                <c:pt idx="23">
                  <c:v>62.727608910486325</c:v>
                </c:pt>
                <c:pt idx="24">
                  <c:v>62.42200772338961</c:v>
                </c:pt>
                <c:pt idx="25">
                  <c:v>58.298218080419595</c:v>
                </c:pt>
                <c:pt idx="26">
                  <c:v>58.230681940720366</c:v>
                </c:pt>
                <c:pt idx="27">
                  <c:v>56.60939591324849</c:v>
                </c:pt>
                <c:pt idx="28">
                  <c:v>54.57159100924835</c:v>
                </c:pt>
                <c:pt idx="29">
                  <c:v>53.06662881453246</c:v>
                </c:pt>
                <c:pt idx="30">
                  <c:v>51.77903438210382</c:v>
                </c:pt>
                <c:pt idx="31">
                  <c:v>50.70390662864544</c:v>
                </c:pt>
                <c:pt idx="32">
                  <c:v>50.250219818440854</c:v>
                </c:pt>
                <c:pt idx="33">
                  <c:v>49.62253625353426</c:v>
                </c:pt>
                <c:pt idx="34">
                  <c:v>49.54204916484774</c:v>
                </c:pt>
                <c:pt idx="35">
                  <c:v>47.81665900338902</c:v>
                </c:pt>
                <c:pt idx="36">
                  <c:v>46.696087470968465</c:v>
                </c:pt>
                <c:pt idx="37">
                  <c:v>46.567658479409985</c:v>
                </c:pt>
                <c:pt idx="38">
                  <c:v>44.23766995715341</c:v>
                </c:pt>
                <c:pt idx="39">
                  <c:v>42.12575804449673</c:v>
                </c:pt>
                <c:pt idx="40">
                  <c:v>40.79826669873604</c:v>
                </c:pt>
                <c:pt idx="41">
                  <c:v>39.92774580305866</c:v>
                </c:pt>
                <c:pt idx="42">
                  <c:v>39.32101458327272</c:v>
                </c:pt>
                <c:pt idx="43">
                  <c:v>35.48551639456863</c:v>
                </c:pt>
                <c:pt idx="44">
                  <c:v>33.83587987045891</c:v>
                </c:pt>
                <c:pt idx="45">
                  <c:v>33.24151488255911</c:v>
                </c:pt>
                <c:pt idx="46">
                  <c:v>31.46051256522348</c:v>
                </c:pt>
                <c:pt idx="47">
                  <c:v>28.3095381880432</c:v>
                </c:pt>
                <c:pt idx="48">
                  <c:v>27.495897729296317</c:v>
                </c:pt>
                <c:pt idx="49">
                  <c:v>27.49249217360124</c:v>
                </c:pt>
                <c:pt idx="50">
                  <c:v>27.215419914359583</c:v>
                </c:pt>
                <c:pt idx="51">
                  <c:v>25.936660986927926</c:v>
                </c:pt>
                <c:pt idx="52">
                  <c:v>25.60301056024026</c:v>
                </c:pt>
                <c:pt idx="53">
                  <c:v>25.121382169002928</c:v>
                </c:pt>
                <c:pt idx="54">
                  <c:v>22.135418146438884</c:v>
                </c:pt>
                <c:pt idx="55">
                  <c:v>17.088558357270333</c:v>
                </c:pt>
                <c:pt idx="56">
                  <c:v>16.78207478734866</c:v>
                </c:pt>
                <c:pt idx="57">
                  <c:v>14.15714647140752</c:v>
                </c:pt>
                <c:pt idx="58">
                  <c:v>12.307498236187817</c:v>
                </c:pt>
                <c:pt idx="59">
                  <c:v>11.773087861669884</c:v>
                </c:pt>
                <c:pt idx="60">
                  <c:v>10.523860096375927</c:v>
                </c:pt>
                <c:pt idx="61">
                  <c:v>9.897583872199887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心病三科</c:v>
                </c:pt>
                <c:pt idx="2">
                  <c:v>妇科</c:v>
                </c:pt>
                <c:pt idx="3">
                  <c:v>血液科</c:v>
                </c:pt>
                <c:pt idx="4">
                  <c:v>普通外科</c:v>
                </c:pt>
                <c:pt idx="5">
                  <c:v>肾病科</c:v>
                </c:pt>
                <c:pt idx="6">
                  <c:v>耳鼻喉科</c:v>
                </c:pt>
                <c:pt idx="7">
                  <c:v>心病二科</c:v>
                </c:pt>
                <c:pt idx="8">
                  <c:v>产科</c:v>
                </c:pt>
                <c:pt idx="9">
                  <c:v>儿科</c:v>
                </c:pt>
                <c:pt idx="10">
                  <c:v>胸外科</c:v>
                </c:pt>
                <c:pt idx="11">
                  <c:v>脑病二科</c:v>
                </c:pt>
                <c:pt idx="12">
                  <c:v>推拿科</c:v>
                </c:pt>
                <c:pt idx="13">
                  <c:v>小儿骨科</c:v>
                </c:pt>
                <c:pt idx="14">
                  <c:v>骨科</c:v>
                </c:pt>
                <c:pt idx="15">
                  <c:v>呼吸内科</c:v>
                </c:pt>
                <c:pt idx="16">
                  <c:v>内分泌科</c:v>
                </c:pt>
                <c:pt idx="17">
                  <c:v>肝胆外科</c:v>
                </c:pt>
                <c:pt idx="18">
                  <c:v>微创骨科</c:v>
                </c:pt>
                <c:pt idx="19">
                  <c:v>妇科妇二科合并</c:v>
                </c:pt>
                <c:pt idx="20">
                  <c:v>运动损伤骨科</c:v>
                </c:pt>
                <c:pt idx="21">
                  <c:v>老年医学科</c:v>
                </c:pt>
                <c:pt idx="22">
                  <c:v>康复科</c:v>
                </c:pt>
                <c:pt idx="23">
                  <c:v>美容皮肤科</c:v>
                </c:pt>
                <c:pt idx="24">
                  <c:v>东区肾病科</c:v>
                </c:pt>
                <c:pt idx="25">
                  <c:v>关节骨科</c:v>
                </c:pt>
                <c:pt idx="26">
                  <c:v>皮肤科</c:v>
                </c:pt>
                <c:pt idx="27">
                  <c:v>眼科</c:v>
                </c:pt>
                <c:pt idx="28">
                  <c:v>治未病中心</c:v>
                </c:pt>
                <c:pt idx="29">
                  <c:v>肾脏内科</c:v>
                </c:pt>
                <c:pt idx="30">
                  <c:v>心病一科</c:v>
                </c:pt>
                <c:pt idx="31">
                  <c:v>周围血管科</c:v>
                </c:pt>
                <c:pt idx="32">
                  <c:v>心病四科</c:v>
                </c:pt>
                <c:pt idx="33">
                  <c:v>东区重症医学科</c:v>
                </c:pt>
                <c:pt idx="34">
                  <c:v>脊柱骨科</c:v>
                </c:pt>
                <c:pt idx="35">
                  <c:v>综合内科</c:v>
                </c:pt>
                <c:pt idx="36">
                  <c:v>泌尿外科</c:v>
                </c:pt>
                <c:pt idx="37">
                  <c:v>身心医学科</c:v>
                </c:pt>
                <c:pt idx="38">
                  <c:v>消化内科</c:v>
                </c:pt>
                <c:pt idx="39">
                  <c:v>肛肠科</c:v>
                </c:pt>
                <c:pt idx="40">
                  <c:v>中医经典科</c:v>
                </c:pt>
                <c:pt idx="41">
                  <c:v>中医外治中心</c:v>
                </c:pt>
                <c:pt idx="42">
                  <c:v>脾胃病科</c:v>
                </c:pt>
                <c:pt idx="43">
                  <c:v>西区重症医学科</c:v>
                </c:pt>
                <c:pt idx="44">
                  <c:v>风湿病科</c:v>
                </c:pt>
                <c:pt idx="45">
                  <c:v>显微骨科</c:v>
                </c:pt>
                <c:pt idx="46">
                  <c:v>脑病三科</c:v>
                </c:pt>
                <c:pt idx="47">
                  <c:v>乳腺甲状腺外科</c:v>
                </c:pt>
                <c:pt idx="48">
                  <c:v>针灸科</c:v>
                </c:pt>
                <c:pt idx="49">
                  <c:v>肿瘤内科</c:v>
                </c:pt>
                <c:pt idx="50">
                  <c:v>创伤骨科</c:v>
                </c:pt>
                <c:pt idx="51">
                  <c:v>肝病科</c:v>
                </c:pt>
                <c:pt idx="52">
                  <c:v>重症医学科</c:v>
                </c:pt>
                <c:pt idx="53">
                  <c:v>男科</c:v>
                </c:pt>
                <c:pt idx="54">
                  <c:v>妇二科</c:v>
                </c:pt>
                <c:pt idx="55">
                  <c:v>小儿推拿科</c:v>
                </c:pt>
                <c:pt idx="56">
                  <c:v>脾胃科消化科合并</c:v>
                </c:pt>
                <c:pt idx="57">
                  <c:v>神经内科</c:v>
                </c:pt>
                <c:pt idx="58">
                  <c:v>脑病一科</c:v>
                </c:pt>
                <c:pt idx="59">
                  <c:v>口腔科</c:v>
                </c:pt>
                <c:pt idx="60">
                  <c:v>心血管内科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1.0615117329064694</c:v>
                </c:pt>
                <c:pt idx="2">
                  <c:v>1.0311547220184827</c:v>
                </c:pt>
                <c:pt idx="3">
                  <c:v>0.9844779072420167</c:v>
                </c:pt>
                <c:pt idx="4">
                  <c:v>0.9768696789481974</c:v>
                </c:pt>
                <c:pt idx="5">
                  <c:v>0.9613341236462015</c:v>
                </c:pt>
                <c:pt idx="6">
                  <c:v>0.9511598526062806</c:v>
                </c:pt>
                <c:pt idx="7">
                  <c:v>0.9274347881750762</c:v>
                </c:pt>
                <c:pt idx="8">
                  <c:v>0.9221953212457701</c:v>
                </c:pt>
                <c:pt idx="9">
                  <c:v>0.8948138081509135</c:v>
                </c:pt>
                <c:pt idx="10">
                  <c:v>0.8681050847496201</c:v>
                </c:pt>
                <c:pt idx="11">
                  <c:v>0.8180782527214397</c:v>
                </c:pt>
                <c:pt idx="12">
                  <c:v>0.7934553068468604</c:v>
                </c:pt>
                <c:pt idx="13">
                  <c:v>0.7580863511776985</c:v>
                </c:pt>
                <c:pt idx="14">
                  <c:v>0.7471466992316527</c:v>
                </c:pt>
                <c:pt idx="15">
                  <c:v>0.744951615677512</c:v>
                </c:pt>
                <c:pt idx="16">
                  <c:v>0.7310215995761187</c:v>
                </c:pt>
                <c:pt idx="17">
                  <c:v>0.6961456014828393</c:v>
                </c:pt>
                <c:pt idx="18">
                  <c:v>0.6826537305146926</c:v>
                </c:pt>
                <c:pt idx="19">
                  <c:v>0.6627173097862149</c:v>
                </c:pt>
                <c:pt idx="20">
                  <c:v>0.6579596479260823</c:v>
                </c:pt>
                <c:pt idx="21">
                  <c:v>0.6432722064289096</c:v>
                </c:pt>
                <c:pt idx="22">
                  <c:v>0.6005382548574622</c:v>
                </c:pt>
                <c:pt idx="23">
                  <c:v>0.5733582805462363</c:v>
                </c:pt>
                <c:pt idx="24">
                  <c:v>0.540349772425358</c:v>
                </c:pt>
                <c:pt idx="25">
                  <c:v>0.5266210924479428</c:v>
                </c:pt>
                <c:pt idx="26">
                  <c:v>0.47094147672578024</c:v>
                </c:pt>
                <c:pt idx="27">
                  <c:v>0.4174417226100363</c:v>
                </c:pt>
                <c:pt idx="28">
                  <c:v>0.4055127508242549</c:v>
                </c:pt>
                <c:pt idx="29">
                  <c:v>0.371991650324288</c:v>
                </c:pt>
                <c:pt idx="30">
                  <c:v>0.3695326392682249</c:v>
                </c:pt>
                <c:pt idx="31">
                  <c:v>0.35709935057093967</c:v>
                </c:pt>
                <c:pt idx="32">
                  <c:v>0.3542208475054057</c:v>
                </c:pt>
                <c:pt idx="33">
                  <c:v>0.34245017668654176</c:v>
                </c:pt>
                <c:pt idx="34">
                  <c:v>0.3375231827772751</c:v>
                </c:pt>
                <c:pt idx="35">
                  <c:v>0.33537891375403095</c:v>
                </c:pt>
                <c:pt idx="36">
                  <c:v>0.3328379166079534</c:v>
                </c:pt>
                <c:pt idx="37">
                  <c:v>0.29041542436485</c:v>
                </c:pt>
                <c:pt idx="38">
                  <c:v>0.2712224988779199</c:v>
                </c:pt>
                <c:pt idx="39">
                  <c:v>0.2652866839965474</c:v>
                </c:pt>
                <c:pt idx="40">
                  <c:v>0.2629927857619966</c:v>
                </c:pt>
                <c:pt idx="41">
                  <c:v>0.2601504485642114</c:v>
                </c:pt>
                <c:pt idx="42">
                  <c:v>0.2184241237037476</c:v>
                </c:pt>
                <c:pt idx="43">
                  <c:v>0.2179805718520084</c:v>
                </c:pt>
                <c:pt idx="44">
                  <c:v>0.19921141720182364</c:v>
                </c:pt>
                <c:pt idx="45">
                  <c:v>0.19221281058200343</c:v>
                </c:pt>
                <c:pt idx="46">
                  <c:v>0.18365198023079637</c:v>
                </c:pt>
                <c:pt idx="47">
                  <c:v>0.18065813387131738</c:v>
                </c:pt>
                <c:pt idx="48">
                  <c:v>0.174500601482355</c:v>
                </c:pt>
                <c:pt idx="49">
                  <c:v>0.17117076697133582</c:v>
                </c:pt>
                <c:pt idx="50">
                  <c:v>0.13438977118425968</c:v>
                </c:pt>
                <c:pt idx="51">
                  <c:v>0.12827223463649468</c:v>
                </c:pt>
                <c:pt idx="52">
                  <c:v>0.1189236831554925</c:v>
                </c:pt>
                <c:pt idx="53">
                  <c:v>0.11737327033173137</c:v>
                </c:pt>
                <c:pt idx="54">
                  <c:v>0.11345243007920147</c:v>
                </c:pt>
                <c:pt idx="55">
                  <c:v>0.08490002132620252</c:v>
                </c:pt>
                <c:pt idx="56">
                  <c:v>0.056135916825229594</c:v>
                </c:pt>
                <c:pt idx="57">
                  <c:v>0.04708692616644256</c:v>
                </c:pt>
                <c:pt idx="58">
                  <c:v>0.03902832190987225</c:v>
                </c:pt>
                <c:pt idx="59">
                  <c:v>0.01406061751279701</c:v>
                </c:pt>
                <c:pt idx="60">
                  <c:v>0.00749322634521069</c:v>
                </c:pt>
                <c:pt idx="61">
                  <c:v>0.0012313861549076717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心血管内科</c:v>
                </c:pt>
                <c:pt idx="2">
                  <c:v>普通外科</c:v>
                </c:pt>
                <c:pt idx="3">
                  <c:v>综合内科</c:v>
                </c:pt>
                <c:pt idx="4">
                  <c:v>神经内科</c:v>
                </c:pt>
                <c:pt idx="5">
                  <c:v>肛肠科</c:v>
                </c:pt>
                <c:pt idx="6">
                  <c:v>西区重症医学科</c:v>
                </c:pt>
                <c:pt idx="7">
                  <c:v>治未病中心</c:v>
                </c:pt>
                <c:pt idx="8">
                  <c:v>肾脏内科</c:v>
                </c:pt>
                <c:pt idx="9">
                  <c:v>医院</c:v>
                </c:pt>
                <c:pt idx="10">
                  <c:v>小儿骨科</c:v>
                </c:pt>
                <c:pt idx="11">
                  <c:v>妇科</c:v>
                </c:pt>
                <c:pt idx="12">
                  <c:v>心病一科</c:v>
                </c:pt>
                <c:pt idx="13">
                  <c:v>东区重症医学科</c:v>
                </c:pt>
                <c:pt idx="14">
                  <c:v>运动损伤骨科</c:v>
                </c:pt>
                <c:pt idx="15">
                  <c:v>推拿科</c:v>
                </c:pt>
                <c:pt idx="16">
                  <c:v>脊柱骨科</c:v>
                </c:pt>
                <c:pt idx="17">
                  <c:v>重症医学科</c:v>
                </c:pt>
                <c:pt idx="18">
                  <c:v>胸外科</c:v>
                </c:pt>
                <c:pt idx="19">
                  <c:v>心病四科</c:v>
                </c:pt>
                <c:pt idx="20">
                  <c:v>泌尿外科</c:v>
                </c:pt>
                <c:pt idx="21">
                  <c:v>周围血管科</c:v>
                </c:pt>
                <c:pt idx="22">
                  <c:v>风湿病科</c:v>
                </c:pt>
                <c:pt idx="23">
                  <c:v>康复科</c:v>
                </c:pt>
                <c:pt idx="24">
                  <c:v>心病三科</c:v>
                </c:pt>
                <c:pt idx="25">
                  <c:v>妇二科</c:v>
                </c:pt>
                <c:pt idx="26">
                  <c:v>关节骨科</c:v>
                </c:pt>
                <c:pt idx="27">
                  <c:v>小儿推拿科</c:v>
                </c:pt>
                <c:pt idx="28">
                  <c:v>妇科妇二科合并</c:v>
                </c:pt>
                <c:pt idx="29">
                  <c:v>皮肤科</c:v>
                </c:pt>
                <c:pt idx="30">
                  <c:v>肾病科</c:v>
                </c:pt>
                <c:pt idx="31">
                  <c:v>男科</c:v>
                </c:pt>
                <c:pt idx="32">
                  <c:v>脑病二科</c:v>
                </c:pt>
                <c:pt idx="33">
                  <c:v>消化内科</c:v>
                </c:pt>
                <c:pt idx="34">
                  <c:v>老年医学科</c:v>
                </c:pt>
                <c:pt idx="35">
                  <c:v>心病二科</c:v>
                </c:pt>
                <c:pt idx="36">
                  <c:v>脑病一科</c:v>
                </c:pt>
                <c:pt idx="37">
                  <c:v>内分泌科</c:v>
                </c:pt>
                <c:pt idx="38">
                  <c:v>脑病三科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显微骨科</c:v>
                </c:pt>
                <c:pt idx="42">
                  <c:v>针灸科</c:v>
                </c:pt>
                <c:pt idx="43">
                  <c:v>口腔科</c:v>
                </c:pt>
                <c:pt idx="44">
                  <c:v>脾胃科消化科合并</c:v>
                </c:pt>
                <c:pt idx="45">
                  <c:v>中医外治中心</c:v>
                </c:pt>
                <c:pt idx="46">
                  <c:v>中医经典科</c:v>
                </c:pt>
                <c:pt idx="47">
                  <c:v>儿科</c:v>
                </c:pt>
                <c:pt idx="48">
                  <c:v>脾胃病科</c:v>
                </c:pt>
                <c:pt idx="49">
                  <c:v>东区肾病科</c:v>
                </c:pt>
                <c:pt idx="50">
                  <c:v>乳腺甲状腺外科</c:v>
                </c:pt>
                <c:pt idx="51">
                  <c:v>肝病科</c:v>
                </c:pt>
                <c:pt idx="52">
                  <c:v>耳鼻喉科</c:v>
                </c:pt>
                <c:pt idx="53">
                  <c:v>骨科</c:v>
                </c:pt>
                <c:pt idx="54">
                  <c:v>微创骨科</c:v>
                </c:pt>
                <c:pt idx="55">
                  <c:v>产科</c:v>
                </c:pt>
                <c:pt idx="56">
                  <c:v>眼科</c:v>
                </c:pt>
                <c:pt idx="57">
                  <c:v>创伤骨科</c:v>
                </c:pt>
                <c:pt idx="58">
                  <c:v>呼吸内科</c:v>
                </c:pt>
                <c:pt idx="59">
                  <c:v>肿瘤内科</c:v>
                </c:pt>
                <c:pt idx="60">
                  <c:v>血液科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98.92615500858825</c:v>
                </c:pt>
                <c:pt idx="2">
                  <c:v>96.08150627678823</c:v>
                </c:pt>
                <c:pt idx="3">
                  <c:v>95.16871637334634</c:v>
                </c:pt>
                <c:pt idx="4">
                  <c:v>92.54645542404681</c:v>
                </c:pt>
                <c:pt idx="5">
                  <c:v>91.20799568342157</c:v>
                </c:pt>
                <c:pt idx="6">
                  <c:v>91.02992009585495</c:v>
                </c:pt>
                <c:pt idx="7">
                  <c:v>88.45024887152887</c:v>
                </c:pt>
                <c:pt idx="8">
                  <c:v>86.44138300656205</c:v>
                </c:pt>
                <c:pt idx="9">
                  <c:v>85.88704965341616</c:v>
                </c:pt>
                <c:pt idx="10">
                  <c:v>84.034097057652</c:v>
                </c:pt>
                <c:pt idx="11">
                  <c:v>83.86868342515662</c:v>
                </c:pt>
                <c:pt idx="12">
                  <c:v>82.55179139801366</c:v>
                </c:pt>
                <c:pt idx="13">
                  <c:v>81.44439505009092</c:v>
                </c:pt>
                <c:pt idx="14">
                  <c:v>80.81162181512784</c:v>
                </c:pt>
                <c:pt idx="15">
                  <c:v>74.27073321324998</c:v>
                </c:pt>
                <c:pt idx="16">
                  <c:v>73.40915131941775</c:v>
                </c:pt>
                <c:pt idx="17">
                  <c:v>73.35070423900311</c:v>
                </c:pt>
                <c:pt idx="18">
                  <c:v>71.653010864633</c:v>
                </c:pt>
                <c:pt idx="19">
                  <c:v>70.00023521645036</c:v>
                </c:pt>
                <c:pt idx="20">
                  <c:v>69.41370334657519</c:v>
                </c:pt>
                <c:pt idx="21">
                  <c:v>68.75933399166513</c:v>
                </c:pt>
                <c:pt idx="22">
                  <c:v>65.24181007543196</c:v>
                </c:pt>
                <c:pt idx="23">
                  <c:v>62.924742484831064</c:v>
                </c:pt>
                <c:pt idx="24">
                  <c:v>59.497833420982296</c:v>
                </c:pt>
                <c:pt idx="25">
                  <c:v>59.342569849445304</c:v>
                </c:pt>
                <c:pt idx="26">
                  <c:v>57.26139823231425</c:v>
                </c:pt>
                <c:pt idx="27">
                  <c:v>56.315821818643684</c:v>
                </c:pt>
                <c:pt idx="28">
                  <c:v>49.63517314832909</c:v>
                </c:pt>
                <c:pt idx="29">
                  <c:v>48.064778009035564</c:v>
                </c:pt>
                <c:pt idx="30">
                  <c:v>47.03355814797098</c:v>
                </c:pt>
                <c:pt idx="31">
                  <c:v>45.97329750113493</c:v>
                </c:pt>
                <c:pt idx="32">
                  <c:v>45.070411763305295</c:v>
                </c:pt>
                <c:pt idx="33">
                  <c:v>43.792864849914835</c:v>
                </c:pt>
                <c:pt idx="34">
                  <c:v>43.557832065440685</c:v>
                </c:pt>
                <c:pt idx="35">
                  <c:v>43.48808688380227</c:v>
                </c:pt>
                <c:pt idx="36">
                  <c:v>43.1119828163434</c:v>
                </c:pt>
                <c:pt idx="37">
                  <c:v>42.68953326595888</c:v>
                </c:pt>
                <c:pt idx="38">
                  <c:v>40.37647261980726</c:v>
                </c:pt>
                <c:pt idx="39">
                  <c:v>39.03029280138282</c:v>
                </c:pt>
                <c:pt idx="40">
                  <c:v>38.67129955347699</c:v>
                </c:pt>
                <c:pt idx="41">
                  <c:v>36.957600254258345</c:v>
                </c:pt>
                <c:pt idx="42">
                  <c:v>31.523632242839728</c:v>
                </c:pt>
                <c:pt idx="43">
                  <c:v>26.96561794645627</c:v>
                </c:pt>
                <c:pt idx="44">
                  <c:v>26.594906837502023</c:v>
                </c:pt>
                <c:pt idx="45">
                  <c:v>24.809538378078763</c:v>
                </c:pt>
                <c:pt idx="46">
                  <c:v>24.02651627969297</c:v>
                </c:pt>
                <c:pt idx="47">
                  <c:v>21.998860632526355</c:v>
                </c:pt>
                <c:pt idx="48">
                  <c:v>20.395409875861727</c:v>
                </c:pt>
                <c:pt idx="49">
                  <c:v>18.39810700145334</c:v>
                </c:pt>
                <c:pt idx="50">
                  <c:v>16.906816263734623</c:v>
                </c:pt>
                <c:pt idx="51">
                  <c:v>15.2782242774059</c:v>
                </c:pt>
                <c:pt idx="52">
                  <c:v>14.820962482801065</c:v>
                </c:pt>
                <c:pt idx="53">
                  <c:v>14.693876136810747</c:v>
                </c:pt>
                <c:pt idx="54">
                  <c:v>14.583582985435806</c:v>
                </c:pt>
                <c:pt idx="55">
                  <c:v>14.285687280525998</c:v>
                </c:pt>
                <c:pt idx="56">
                  <c:v>13.902789060370006</c:v>
                </c:pt>
                <c:pt idx="57">
                  <c:v>12.168666844509843</c:v>
                </c:pt>
                <c:pt idx="58">
                  <c:v>8.601630268438454</c:v>
                </c:pt>
                <c:pt idx="59">
                  <c:v>2.5778298748781765</c:v>
                </c:pt>
                <c:pt idx="60">
                  <c:v>1.773636444469683</c:v>
                </c:pt>
                <c:pt idx="61">
                  <c:v>0.20705352014499284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小儿骨科</c:v>
                </c:pt>
                <c:pt idx="2">
                  <c:v>运动损伤骨科</c:v>
                </c:pt>
                <c:pt idx="3">
                  <c:v>神经内科</c:v>
                </c:pt>
                <c:pt idx="4">
                  <c:v>康复科</c:v>
                </c:pt>
                <c:pt idx="5">
                  <c:v>胸外科</c:v>
                </c:pt>
                <c:pt idx="6">
                  <c:v>产科</c:v>
                </c:pt>
                <c:pt idx="7">
                  <c:v>脑病三科</c:v>
                </c:pt>
                <c:pt idx="8">
                  <c:v>综合内科</c:v>
                </c:pt>
                <c:pt idx="9">
                  <c:v>心病二科</c:v>
                </c:pt>
                <c:pt idx="10">
                  <c:v>口腔科</c:v>
                </c:pt>
                <c:pt idx="11">
                  <c:v>心病三科</c:v>
                </c:pt>
                <c:pt idx="12">
                  <c:v>男科</c:v>
                </c:pt>
                <c:pt idx="13">
                  <c:v>肝病科</c:v>
                </c:pt>
                <c:pt idx="14">
                  <c:v>脑病二科</c:v>
                </c:pt>
                <c:pt idx="15">
                  <c:v>肝胆外科</c:v>
                </c:pt>
                <c:pt idx="16">
                  <c:v>乳腺甲状腺外科</c:v>
                </c:pt>
                <c:pt idx="17">
                  <c:v>消化内科</c:v>
                </c:pt>
                <c:pt idx="18">
                  <c:v>脾胃科消化科合并</c:v>
                </c:pt>
                <c:pt idx="19">
                  <c:v>脊柱骨科</c:v>
                </c:pt>
                <c:pt idx="20">
                  <c:v>呼吸内科</c:v>
                </c:pt>
                <c:pt idx="21">
                  <c:v>中医外治中心</c:v>
                </c:pt>
                <c:pt idx="22">
                  <c:v>肾脏内科</c:v>
                </c:pt>
                <c:pt idx="23">
                  <c:v>儿科</c:v>
                </c:pt>
                <c:pt idx="24">
                  <c:v>西区重症医学科</c:v>
                </c:pt>
                <c:pt idx="25">
                  <c:v>身心医学科</c:v>
                </c:pt>
                <c:pt idx="26">
                  <c:v>东区肾病科</c:v>
                </c:pt>
                <c:pt idx="27">
                  <c:v>妇二科</c:v>
                </c:pt>
                <c:pt idx="28">
                  <c:v>东区重症医学科</c:v>
                </c:pt>
                <c:pt idx="29">
                  <c:v>血液科</c:v>
                </c:pt>
                <c:pt idx="30">
                  <c:v>针灸科</c:v>
                </c:pt>
                <c:pt idx="31">
                  <c:v>泌尿外科</c:v>
                </c:pt>
                <c:pt idx="32">
                  <c:v>心病一科</c:v>
                </c:pt>
                <c:pt idx="33">
                  <c:v>脾胃病科</c:v>
                </c:pt>
                <c:pt idx="34">
                  <c:v>创伤骨科</c:v>
                </c:pt>
                <c:pt idx="35">
                  <c:v>眼科</c:v>
                </c:pt>
                <c:pt idx="36">
                  <c:v>周围血管科</c:v>
                </c:pt>
                <c:pt idx="37">
                  <c:v>美容皮肤科</c:v>
                </c:pt>
                <c:pt idx="38">
                  <c:v>妇科</c:v>
                </c:pt>
                <c:pt idx="39">
                  <c:v>中医经典科</c:v>
                </c:pt>
                <c:pt idx="40">
                  <c:v>治未病中心</c:v>
                </c:pt>
                <c:pt idx="41">
                  <c:v>心血管内科</c:v>
                </c:pt>
                <c:pt idx="42">
                  <c:v>肾病科</c:v>
                </c:pt>
                <c:pt idx="43">
                  <c:v>耳鼻喉科</c:v>
                </c:pt>
                <c:pt idx="44">
                  <c:v>皮肤科</c:v>
                </c:pt>
                <c:pt idx="45">
                  <c:v>风湿病科</c:v>
                </c:pt>
                <c:pt idx="46">
                  <c:v>普通外科</c:v>
                </c:pt>
                <c:pt idx="47">
                  <c:v>重症医学科</c:v>
                </c:pt>
                <c:pt idx="48">
                  <c:v>心病四科</c:v>
                </c:pt>
                <c:pt idx="49">
                  <c:v>脑病一科</c:v>
                </c:pt>
                <c:pt idx="50">
                  <c:v>肛肠科</c:v>
                </c:pt>
                <c:pt idx="51">
                  <c:v>医院</c:v>
                </c:pt>
                <c:pt idx="52">
                  <c:v>显微骨科</c:v>
                </c:pt>
                <c:pt idx="53">
                  <c:v>微创骨科</c:v>
                </c:pt>
                <c:pt idx="54">
                  <c:v>老年医学科</c:v>
                </c:pt>
                <c:pt idx="55">
                  <c:v>妇科妇二科合并</c:v>
                </c:pt>
                <c:pt idx="56">
                  <c:v>小儿推拿科</c:v>
                </c:pt>
                <c:pt idx="57">
                  <c:v>骨科</c:v>
                </c:pt>
                <c:pt idx="58">
                  <c:v>肿瘤内科</c:v>
                </c:pt>
                <c:pt idx="59">
                  <c:v>推拿科</c:v>
                </c:pt>
                <c:pt idx="60">
                  <c:v>神经外科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94.64876673167724</c:v>
                </c:pt>
                <c:pt idx="2">
                  <c:v>93.3157659919989</c:v>
                </c:pt>
                <c:pt idx="3">
                  <c:v>92.66827621268399</c:v>
                </c:pt>
                <c:pt idx="4">
                  <c:v>91.92457562564695</c:v>
                </c:pt>
                <c:pt idx="5">
                  <c:v>90.35263026523475</c:v>
                </c:pt>
                <c:pt idx="6">
                  <c:v>89.13553790326895</c:v>
                </c:pt>
                <c:pt idx="7">
                  <c:v>87.36318383566939</c:v>
                </c:pt>
                <c:pt idx="8">
                  <c:v>86.38579910887991</c:v>
                </c:pt>
                <c:pt idx="9">
                  <c:v>84.73166518564834</c:v>
                </c:pt>
                <c:pt idx="10">
                  <c:v>82.92229583807607</c:v>
                </c:pt>
                <c:pt idx="11">
                  <c:v>82.67426839533724</c:v>
                </c:pt>
                <c:pt idx="12">
                  <c:v>82.4668504585957</c:v>
                </c:pt>
                <c:pt idx="13">
                  <c:v>82.08159819843787</c:v>
                </c:pt>
                <c:pt idx="14">
                  <c:v>79.78162003524328</c:v>
                </c:pt>
                <c:pt idx="15">
                  <c:v>73.97948261276856</c:v>
                </c:pt>
                <c:pt idx="16">
                  <c:v>73.18754415111906</c:v>
                </c:pt>
                <c:pt idx="17">
                  <c:v>71.67225955346947</c:v>
                </c:pt>
                <c:pt idx="18">
                  <c:v>70.35399062910162</c:v>
                </c:pt>
                <c:pt idx="19">
                  <c:v>69.57681619530156</c:v>
                </c:pt>
                <c:pt idx="20">
                  <c:v>69.27172212789287</c:v>
                </c:pt>
                <c:pt idx="21">
                  <c:v>68.70935463831475</c:v>
                </c:pt>
                <c:pt idx="22">
                  <c:v>67.70860999238555</c:v>
                </c:pt>
                <c:pt idx="23">
                  <c:v>62.30372711753245</c:v>
                </c:pt>
                <c:pt idx="24">
                  <c:v>62.07642984681038</c:v>
                </c:pt>
                <c:pt idx="25">
                  <c:v>61.028159957287414</c:v>
                </c:pt>
                <c:pt idx="26">
                  <c:v>59.31918885288787</c:v>
                </c:pt>
                <c:pt idx="27">
                  <c:v>58.998359966976054</c:v>
                </c:pt>
                <c:pt idx="28">
                  <c:v>58.61322283578178</c:v>
                </c:pt>
                <c:pt idx="29">
                  <c:v>57.848792503767534</c:v>
                </c:pt>
                <c:pt idx="30">
                  <c:v>56.73316154281916</c:v>
                </c:pt>
                <c:pt idx="31">
                  <c:v>56.63117061851874</c:v>
                </c:pt>
                <c:pt idx="32">
                  <c:v>54.55279439259636</c:v>
                </c:pt>
                <c:pt idx="33">
                  <c:v>52.81286885208015</c:v>
                </c:pt>
                <c:pt idx="34">
                  <c:v>52.08377488584676</c:v>
                </c:pt>
                <c:pt idx="35">
                  <c:v>50.8009402179223</c:v>
                </c:pt>
                <c:pt idx="36">
                  <c:v>49.94770900395843</c:v>
                </c:pt>
                <c:pt idx="37">
                  <c:v>49.38654684849092</c:v>
                </c:pt>
                <c:pt idx="38">
                  <c:v>45.73003003006142</c:v>
                </c:pt>
                <c:pt idx="39">
                  <c:v>45.263307030970374</c:v>
                </c:pt>
                <c:pt idx="40">
                  <c:v>45.18886519540573</c:v>
                </c:pt>
                <c:pt idx="41">
                  <c:v>42.22352433723296</c:v>
                </c:pt>
                <c:pt idx="42">
                  <c:v>41.6557667443108</c:v>
                </c:pt>
                <c:pt idx="43">
                  <c:v>40.97594827364653</c:v>
                </c:pt>
                <c:pt idx="44">
                  <c:v>38.85435488523346</c:v>
                </c:pt>
                <c:pt idx="45">
                  <c:v>36.46215931898884</c:v>
                </c:pt>
                <c:pt idx="46">
                  <c:v>36.342071817596945</c:v>
                </c:pt>
                <c:pt idx="47">
                  <c:v>34.20244217627388</c:v>
                </c:pt>
                <c:pt idx="48">
                  <c:v>33.84635375828176</c:v>
                </c:pt>
                <c:pt idx="49">
                  <c:v>31.531872973650167</c:v>
                </c:pt>
                <c:pt idx="50">
                  <c:v>31.246559944942092</c:v>
                </c:pt>
                <c:pt idx="51">
                  <c:v>30.554134762081965</c:v>
                </c:pt>
                <c:pt idx="52">
                  <c:v>24.97135555445769</c:v>
                </c:pt>
                <c:pt idx="53">
                  <c:v>24.753909278602674</c:v>
                </c:pt>
                <c:pt idx="54">
                  <c:v>21.146967489818753</c:v>
                </c:pt>
                <c:pt idx="55">
                  <c:v>18.35960272751428</c:v>
                </c:pt>
                <c:pt idx="56">
                  <c:v>17.58223934161916</c:v>
                </c:pt>
                <c:pt idx="57">
                  <c:v>16.75363436464481</c:v>
                </c:pt>
                <c:pt idx="58">
                  <c:v>15.18973181207885</c:v>
                </c:pt>
                <c:pt idx="59">
                  <c:v>10.660112393799553</c:v>
                </c:pt>
                <c:pt idx="60">
                  <c:v>2.7194351291752663</c:v>
                </c:pt>
                <c:pt idx="61">
                  <c:v>0.16263304910883677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关节骨科</c:v>
                </c:pt>
                <c:pt idx="2">
                  <c:v>心病四科</c:v>
                </c:pt>
                <c:pt idx="3">
                  <c:v>东区肾病科</c:v>
                </c:pt>
                <c:pt idx="4">
                  <c:v>综合内科</c:v>
                </c:pt>
                <c:pt idx="5">
                  <c:v>周围血管科</c:v>
                </c:pt>
                <c:pt idx="6">
                  <c:v>心血管内科</c:v>
                </c:pt>
                <c:pt idx="7">
                  <c:v>小儿骨科</c:v>
                </c:pt>
                <c:pt idx="8">
                  <c:v>肾脏内科</c:v>
                </c:pt>
                <c:pt idx="9">
                  <c:v>肛肠科</c:v>
                </c:pt>
                <c:pt idx="10">
                  <c:v>妇科妇二科合并</c:v>
                </c:pt>
                <c:pt idx="11">
                  <c:v>推拿科</c:v>
                </c:pt>
                <c:pt idx="12">
                  <c:v>口腔科</c:v>
                </c:pt>
                <c:pt idx="13">
                  <c:v>肾病科</c:v>
                </c:pt>
                <c:pt idx="14">
                  <c:v>美容皮肤科</c:v>
                </c:pt>
                <c:pt idx="15">
                  <c:v>儿科</c:v>
                </c:pt>
                <c:pt idx="16">
                  <c:v>中医经典科</c:v>
                </c:pt>
                <c:pt idx="17">
                  <c:v>皮肤科</c:v>
                </c:pt>
                <c:pt idx="18">
                  <c:v>胸外科</c:v>
                </c:pt>
                <c:pt idx="19">
                  <c:v>心病三科</c:v>
                </c:pt>
                <c:pt idx="20">
                  <c:v>泌尿外科</c:v>
                </c:pt>
                <c:pt idx="21">
                  <c:v>脾胃科消化科合并</c:v>
                </c:pt>
                <c:pt idx="22">
                  <c:v>肝胆外科</c:v>
                </c:pt>
                <c:pt idx="23">
                  <c:v>创伤骨科</c:v>
                </c:pt>
                <c:pt idx="24">
                  <c:v>小儿推拿科</c:v>
                </c:pt>
                <c:pt idx="25">
                  <c:v>血液科</c:v>
                </c:pt>
                <c:pt idx="26">
                  <c:v>心病一科</c:v>
                </c:pt>
                <c:pt idx="27">
                  <c:v>眼科</c:v>
                </c:pt>
                <c:pt idx="28">
                  <c:v>脑病一科</c:v>
                </c:pt>
                <c:pt idx="29">
                  <c:v>肿瘤内科</c:v>
                </c:pt>
                <c:pt idx="30">
                  <c:v>中医外治中心</c:v>
                </c:pt>
                <c:pt idx="31">
                  <c:v>风湿病科</c:v>
                </c:pt>
                <c:pt idx="32">
                  <c:v>脑病三科</c:v>
                </c:pt>
                <c:pt idx="33">
                  <c:v>老年医学科</c:v>
                </c:pt>
                <c:pt idx="34">
                  <c:v>医院</c:v>
                </c:pt>
                <c:pt idx="35">
                  <c:v>妇二科</c:v>
                </c:pt>
                <c:pt idx="36">
                  <c:v>运动损伤骨科</c:v>
                </c:pt>
                <c:pt idx="37">
                  <c:v>显微骨科</c:v>
                </c:pt>
                <c:pt idx="38">
                  <c:v>东区重症医学科</c:v>
                </c:pt>
                <c:pt idx="39">
                  <c:v>普通外科</c:v>
                </c:pt>
                <c:pt idx="40">
                  <c:v>耳鼻喉科</c:v>
                </c:pt>
                <c:pt idx="41">
                  <c:v>呼吸内科</c:v>
                </c:pt>
                <c:pt idx="42">
                  <c:v>肝病科</c:v>
                </c:pt>
                <c:pt idx="43">
                  <c:v>康复科</c:v>
                </c:pt>
                <c:pt idx="44">
                  <c:v>脊柱骨科</c:v>
                </c:pt>
                <c:pt idx="45">
                  <c:v>产科</c:v>
                </c:pt>
                <c:pt idx="46">
                  <c:v>身心医学科</c:v>
                </c:pt>
                <c:pt idx="47">
                  <c:v>治未病中心</c:v>
                </c:pt>
                <c:pt idx="48">
                  <c:v>重症医学科</c:v>
                </c:pt>
                <c:pt idx="49">
                  <c:v>心病二科</c:v>
                </c:pt>
                <c:pt idx="50">
                  <c:v>神经内科</c:v>
                </c:pt>
                <c:pt idx="51">
                  <c:v>神经外科</c:v>
                </c:pt>
                <c:pt idx="52">
                  <c:v>骨科</c:v>
                </c:pt>
                <c:pt idx="53">
                  <c:v>内分泌科</c:v>
                </c:pt>
                <c:pt idx="54">
                  <c:v>男科</c:v>
                </c:pt>
                <c:pt idx="55">
                  <c:v>消化内科</c:v>
                </c:pt>
                <c:pt idx="56">
                  <c:v>乳腺甲状腺外科</c:v>
                </c:pt>
                <c:pt idx="57">
                  <c:v>针灸科</c:v>
                </c:pt>
                <c:pt idx="58">
                  <c:v>脑病二科</c:v>
                </c:pt>
                <c:pt idx="59">
                  <c:v>微创骨科</c:v>
                </c:pt>
                <c:pt idx="60">
                  <c:v>妇科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99.83395427582637</c:v>
                </c:pt>
                <c:pt idx="2">
                  <c:v>99.64999170415233</c:v>
                </c:pt>
                <c:pt idx="3">
                  <c:v>99.2872550688841</c:v>
                </c:pt>
                <c:pt idx="4">
                  <c:v>98.3114575263846</c:v>
                </c:pt>
                <c:pt idx="5">
                  <c:v>95.68908881706237</c:v>
                </c:pt>
                <c:pt idx="6">
                  <c:v>95.11474102468428</c:v>
                </c:pt>
                <c:pt idx="7">
                  <c:v>93.12655288739802</c:v>
                </c:pt>
                <c:pt idx="8">
                  <c:v>92.06594507171626</c:v>
                </c:pt>
                <c:pt idx="9">
                  <c:v>89.1976104916042</c:v>
                </c:pt>
                <c:pt idx="10">
                  <c:v>89.09043493057077</c:v>
                </c:pt>
                <c:pt idx="11">
                  <c:v>86.62561762026208</c:v>
                </c:pt>
                <c:pt idx="12">
                  <c:v>84.66253325117117</c:v>
                </c:pt>
                <c:pt idx="13">
                  <c:v>83.59070838548165</c:v>
                </c:pt>
                <c:pt idx="14">
                  <c:v>79.45218185152261</c:v>
                </c:pt>
                <c:pt idx="15">
                  <c:v>78.11898224593939</c:v>
                </c:pt>
                <c:pt idx="16">
                  <c:v>76.95320462657772</c:v>
                </c:pt>
                <c:pt idx="17">
                  <c:v>76.53066261207415</c:v>
                </c:pt>
                <c:pt idx="18">
                  <c:v>75.85253118727778</c:v>
                </c:pt>
                <c:pt idx="19">
                  <c:v>71.66053100308228</c:v>
                </c:pt>
                <c:pt idx="20">
                  <c:v>71.04733805241234</c:v>
                </c:pt>
                <c:pt idx="21">
                  <c:v>68.3637761112237</c:v>
                </c:pt>
                <c:pt idx="22">
                  <c:v>64.92125640916204</c:v>
                </c:pt>
                <c:pt idx="23">
                  <c:v>64.24194406493426</c:v>
                </c:pt>
                <c:pt idx="24">
                  <c:v>63.68856506548793</c:v>
                </c:pt>
                <c:pt idx="25">
                  <c:v>62.00355488791162</c:v>
                </c:pt>
                <c:pt idx="26">
                  <c:v>59.12185715589615</c:v>
                </c:pt>
                <c:pt idx="27">
                  <c:v>57.41212425623059</c:v>
                </c:pt>
                <c:pt idx="28">
                  <c:v>55.427718867458196</c:v>
                </c:pt>
                <c:pt idx="29">
                  <c:v>53.19989822044331</c:v>
                </c:pt>
                <c:pt idx="30">
                  <c:v>51.27194584226853</c:v>
                </c:pt>
                <c:pt idx="31">
                  <c:v>49.348062797756064</c:v>
                </c:pt>
                <c:pt idx="32">
                  <c:v>48.93495901228992</c:v>
                </c:pt>
                <c:pt idx="33">
                  <c:v>48.1315984283896</c:v>
                </c:pt>
                <c:pt idx="34">
                  <c:v>47.75280633837129</c:v>
                </c:pt>
                <c:pt idx="35">
                  <c:v>47.17773725209927</c:v>
                </c:pt>
                <c:pt idx="36">
                  <c:v>47.10154530485791</c:v>
                </c:pt>
                <c:pt idx="37">
                  <c:v>43.649971627253116</c:v>
                </c:pt>
                <c:pt idx="38">
                  <c:v>43.26170200498716</c:v>
                </c:pt>
                <c:pt idx="39">
                  <c:v>42.62582514871194</c:v>
                </c:pt>
                <c:pt idx="40">
                  <c:v>42.50081667896786</c:v>
                </c:pt>
                <c:pt idx="41">
                  <c:v>41.90279773988038</c:v>
                </c:pt>
                <c:pt idx="42">
                  <c:v>40.74178109047377</c:v>
                </c:pt>
                <c:pt idx="43">
                  <c:v>40.15868986554097</c:v>
                </c:pt>
                <c:pt idx="44">
                  <c:v>39.611362572888915</c:v>
                </c:pt>
                <c:pt idx="45">
                  <c:v>39.510729731962776</c:v>
                </c:pt>
                <c:pt idx="46">
                  <c:v>37.60901111962307</c:v>
                </c:pt>
                <c:pt idx="47">
                  <c:v>32.97049549107884</c:v>
                </c:pt>
                <c:pt idx="48">
                  <c:v>31.541620392734735</c:v>
                </c:pt>
                <c:pt idx="49">
                  <c:v>30.058461597560083</c:v>
                </c:pt>
                <c:pt idx="50">
                  <c:v>28.48974376637161</c:v>
                </c:pt>
                <c:pt idx="51">
                  <c:v>26.437258318470732</c:v>
                </c:pt>
                <c:pt idx="52">
                  <c:v>25.251818064717124</c:v>
                </c:pt>
                <c:pt idx="53">
                  <c:v>24.289825068582864</c:v>
                </c:pt>
                <c:pt idx="54">
                  <c:v>24.254482835552402</c:v>
                </c:pt>
                <c:pt idx="55">
                  <c:v>17.303364193258968</c:v>
                </c:pt>
                <c:pt idx="56">
                  <c:v>15.776024703606689</c:v>
                </c:pt>
                <c:pt idx="57">
                  <c:v>14.005739297085556</c:v>
                </c:pt>
                <c:pt idx="58">
                  <c:v>11.654516451813754</c:v>
                </c:pt>
                <c:pt idx="59">
                  <c:v>10.41903372055883</c:v>
                </c:pt>
                <c:pt idx="60">
                  <c:v>4.58985983779933</c:v>
                </c:pt>
                <c:pt idx="61">
                  <c:v>2.7444000725234496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小儿推拿科</c:v>
                </c:pt>
                <c:pt idx="2">
                  <c:v>脑病一科</c:v>
                </c:pt>
                <c:pt idx="3">
                  <c:v>泌尿外科</c:v>
                </c:pt>
                <c:pt idx="4">
                  <c:v>中医外治中心</c:v>
                </c:pt>
                <c:pt idx="5">
                  <c:v>神经内科</c:v>
                </c:pt>
                <c:pt idx="6">
                  <c:v>乳腺甲状腺外科</c:v>
                </c:pt>
                <c:pt idx="7">
                  <c:v>中医经典科</c:v>
                </c:pt>
                <c:pt idx="8">
                  <c:v>血液科</c:v>
                </c:pt>
                <c:pt idx="9">
                  <c:v>显微骨科</c:v>
                </c:pt>
                <c:pt idx="10">
                  <c:v>微创骨科</c:v>
                </c:pt>
                <c:pt idx="11">
                  <c:v>妇二科</c:v>
                </c:pt>
                <c:pt idx="12">
                  <c:v>针灸科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消化内科</c:v>
                </c:pt>
                <c:pt idx="16">
                  <c:v>骨科</c:v>
                </c:pt>
                <c:pt idx="17">
                  <c:v>综合内科</c:v>
                </c:pt>
                <c:pt idx="18">
                  <c:v>西区重症医学科</c:v>
                </c:pt>
                <c:pt idx="19">
                  <c:v>普通外科</c:v>
                </c:pt>
                <c:pt idx="20">
                  <c:v>皮肤科</c:v>
                </c:pt>
                <c:pt idx="21">
                  <c:v>口腔科</c:v>
                </c:pt>
                <c:pt idx="22">
                  <c:v>周围血管科</c:v>
                </c:pt>
                <c:pt idx="23">
                  <c:v>耳鼻喉科</c:v>
                </c:pt>
                <c:pt idx="24">
                  <c:v>重症医学科</c:v>
                </c:pt>
                <c:pt idx="25">
                  <c:v>脑病二科</c:v>
                </c:pt>
                <c:pt idx="26">
                  <c:v>推拿科</c:v>
                </c:pt>
                <c:pt idx="27">
                  <c:v>老年医学科</c:v>
                </c:pt>
                <c:pt idx="28">
                  <c:v>肾病科</c:v>
                </c:pt>
                <c:pt idx="29">
                  <c:v>创伤骨科</c:v>
                </c:pt>
                <c:pt idx="30">
                  <c:v>儿科</c:v>
                </c:pt>
                <c:pt idx="31">
                  <c:v>肾脏内科</c:v>
                </c:pt>
                <c:pt idx="32">
                  <c:v>肝病科</c:v>
                </c:pt>
                <c:pt idx="33">
                  <c:v>肝胆外科</c:v>
                </c:pt>
                <c:pt idx="34">
                  <c:v>神经外科</c:v>
                </c:pt>
                <c:pt idx="35">
                  <c:v>心病四科</c:v>
                </c:pt>
                <c:pt idx="36">
                  <c:v>东区重症医学科</c:v>
                </c:pt>
                <c:pt idx="37">
                  <c:v>妇科妇二科合并</c:v>
                </c:pt>
                <c:pt idx="38">
                  <c:v>身心医学科</c:v>
                </c:pt>
                <c:pt idx="39">
                  <c:v>美容皮肤科</c:v>
                </c:pt>
                <c:pt idx="40">
                  <c:v>脾胃病科</c:v>
                </c:pt>
                <c:pt idx="41">
                  <c:v>康复科</c:v>
                </c:pt>
                <c:pt idx="42">
                  <c:v>内分泌科</c:v>
                </c:pt>
                <c:pt idx="43">
                  <c:v>关节骨科</c:v>
                </c:pt>
                <c:pt idx="44">
                  <c:v>东区肾病科</c:v>
                </c:pt>
                <c:pt idx="45">
                  <c:v>小儿骨科</c:v>
                </c:pt>
                <c:pt idx="46">
                  <c:v>男科</c:v>
                </c:pt>
                <c:pt idx="47">
                  <c:v>风湿病科</c:v>
                </c:pt>
                <c:pt idx="48">
                  <c:v>脑病三科</c:v>
                </c:pt>
                <c:pt idx="49">
                  <c:v>心病三科</c:v>
                </c:pt>
                <c:pt idx="50">
                  <c:v>肛肠科</c:v>
                </c:pt>
                <c:pt idx="51">
                  <c:v>心血管内科</c:v>
                </c:pt>
                <c:pt idx="52">
                  <c:v>医院</c:v>
                </c:pt>
                <c:pt idx="53">
                  <c:v>产科</c:v>
                </c:pt>
                <c:pt idx="54">
                  <c:v>心病二科</c:v>
                </c:pt>
                <c:pt idx="55">
                  <c:v>呼吸内科</c:v>
                </c:pt>
                <c:pt idx="56">
                  <c:v>运动损伤骨科</c:v>
                </c:pt>
                <c:pt idx="57">
                  <c:v>脊柱骨科</c:v>
                </c:pt>
                <c:pt idx="58">
                  <c:v>治未病中心</c:v>
                </c:pt>
                <c:pt idx="59">
                  <c:v>心病一科</c:v>
                </c:pt>
                <c:pt idx="60">
                  <c:v>妇科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97.13585005262053</c:v>
                </c:pt>
                <c:pt idx="2">
                  <c:v>95.82091492268387</c:v>
                </c:pt>
                <c:pt idx="3">
                  <c:v>95.50998226736206</c:v>
                </c:pt>
                <c:pt idx="4">
                  <c:v>94.2328583994345</c:v>
                </c:pt>
                <c:pt idx="5">
                  <c:v>93.19917537950741</c:v>
                </c:pt>
                <c:pt idx="6">
                  <c:v>90.32366554294505</c:v>
                </c:pt>
                <c:pt idx="7">
                  <c:v>89.82123132523436</c:v>
                </c:pt>
                <c:pt idx="8">
                  <c:v>88.90590055401134</c:v>
                </c:pt>
                <c:pt idx="9">
                  <c:v>85.20513116349179</c:v>
                </c:pt>
                <c:pt idx="10">
                  <c:v>80.9938097862374</c:v>
                </c:pt>
                <c:pt idx="11">
                  <c:v>80.7137417297483</c:v>
                </c:pt>
                <c:pt idx="12">
                  <c:v>80.12901832964549</c:v>
                </c:pt>
                <c:pt idx="13">
                  <c:v>79.71049696091907</c:v>
                </c:pt>
                <c:pt idx="14">
                  <c:v>78.81573760515239</c:v>
                </c:pt>
                <c:pt idx="15">
                  <c:v>78.69317609295199</c:v>
                </c:pt>
                <c:pt idx="16">
                  <c:v>75.04068475635205</c:v>
                </c:pt>
                <c:pt idx="17">
                  <c:v>73.92296155099947</c:v>
                </c:pt>
                <c:pt idx="18">
                  <c:v>73.87828913413877</c:v>
                </c:pt>
                <c:pt idx="19">
                  <c:v>72.46480658427288</c:v>
                </c:pt>
                <c:pt idx="20">
                  <c:v>72.31177495207523</c:v>
                </c:pt>
                <c:pt idx="21">
                  <c:v>70.26976872167538</c:v>
                </c:pt>
                <c:pt idx="22">
                  <c:v>70.1077545947528</c:v>
                </c:pt>
                <c:pt idx="23">
                  <c:v>68.84294354993679</c:v>
                </c:pt>
                <c:pt idx="24">
                  <c:v>66.04410451323824</c:v>
                </c:pt>
                <c:pt idx="25">
                  <c:v>65.46722387125567</c:v>
                </c:pt>
                <c:pt idx="26">
                  <c:v>62.656067068736256</c:v>
                </c:pt>
                <c:pt idx="27">
                  <c:v>61.14927003746103</c:v>
                </c:pt>
                <c:pt idx="28">
                  <c:v>58.13682384697085</c:v>
                </c:pt>
                <c:pt idx="29">
                  <c:v>57.67252195665887</c:v>
                </c:pt>
                <c:pt idx="30">
                  <c:v>57.447131907893635</c:v>
                </c:pt>
                <c:pt idx="31">
                  <c:v>55.71091735902402</c:v>
                </c:pt>
                <c:pt idx="32">
                  <c:v>54.30681370364327</c:v>
                </c:pt>
                <c:pt idx="33">
                  <c:v>50.75912560800771</c:v>
                </c:pt>
                <c:pt idx="34">
                  <c:v>50.23896201899463</c:v>
                </c:pt>
                <c:pt idx="35">
                  <c:v>49.52515312638754</c:v>
                </c:pt>
                <c:pt idx="36">
                  <c:v>47.573522559535974</c:v>
                </c:pt>
                <c:pt idx="37">
                  <c:v>47.06955961766953</c:v>
                </c:pt>
                <c:pt idx="38">
                  <c:v>45.43664295692207</c:v>
                </c:pt>
                <c:pt idx="39">
                  <c:v>43.93144863158284</c:v>
                </c:pt>
                <c:pt idx="40">
                  <c:v>43.91859012284244</c:v>
                </c:pt>
                <c:pt idx="41">
                  <c:v>43.75955365848863</c:v>
                </c:pt>
                <c:pt idx="42">
                  <c:v>42.33028036387744</c:v>
                </c:pt>
                <c:pt idx="43">
                  <c:v>40.4416280725931</c:v>
                </c:pt>
                <c:pt idx="44">
                  <c:v>38.671126485574305</c:v>
                </c:pt>
                <c:pt idx="45">
                  <c:v>34.64665582837149</c:v>
                </c:pt>
                <c:pt idx="46">
                  <c:v>31.10890855098679</c:v>
                </c:pt>
                <c:pt idx="47">
                  <c:v>27.88562459542958</c:v>
                </c:pt>
                <c:pt idx="48">
                  <c:v>27.63229189263094</c:v>
                </c:pt>
                <c:pt idx="49">
                  <c:v>26.202298773887822</c:v>
                </c:pt>
                <c:pt idx="50">
                  <c:v>23.016519219667455</c:v>
                </c:pt>
                <c:pt idx="51">
                  <c:v>22.407674186011775</c:v>
                </c:pt>
                <c:pt idx="52">
                  <c:v>17.271181144415014</c:v>
                </c:pt>
                <c:pt idx="53">
                  <c:v>14.280571747277603</c:v>
                </c:pt>
                <c:pt idx="54">
                  <c:v>12.157188753653537</c:v>
                </c:pt>
                <c:pt idx="55">
                  <c:v>11.757110226592753</c:v>
                </c:pt>
                <c:pt idx="56">
                  <c:v>8.162784107136341</c:v>
                </c:pt>
                <c:pt idx="57">
                  <c:v>5.518215531111293</c:v>
                </c:pt>
                <c:pt idx="58">
                  <c:v>5.178206256137315</c:v>
                </c:pt>
                <c:pt idx="59">
                  <c:v>4.249488557561019</c:v>
                </c:pt>
                <c:pt idx="60">
                  <c:v>1.7327117824233242</c:v>
                </c:pt>
                <c:pt idx="61">
                  <c:v>0.8492342651533221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消化内科</c:v>
                </c:pt>
                <c:pt idx="2">
                  <c:v>心病四科</c:v>
                </c:pt>
                <c:pt idx="3">
                  <c:v>治未病中心</c:v>
                </c:pt>
                <c:pt idx="4">
                  <c:v>肝病科</c:v>
                </c:pt>
                <c:pt idx="5">
                  <c:v>皮肤科</c:v>
                </c:pt>
                <c:pt idx="6">
                  <c:v>耳鼻喉科</c:v>
                </c:pt>
                <c:pt idx="7">
                  <c:v>脾胃科消化科合并</c:v>
                </c:pt>
                <c:pt idx="8">
                  <c:v>美容皮肤科</c:v>
                </c:pt>
                <c:pt idx="9">
                  <c:v>东区肾病科</c:v>
                </c:pt>
                <c:pt idx="10">
                  <c:v>内分泌科</c:v>
                </c:pt>
                <c:pt idx="11">
                  <c:v>肛肠科</c:v>
                </c:pt>
                <c:pt idx="12">
                  <c:v>眼科</c:v>
                </c:pt>
                <c:pt idx="13">
                  <c:v>脑病三科</c:v>
                </c:pt>
                <c:pt idx="14">
                  <c:v>乳腺甲状腺外科</c:v>
                </c:pt>
                <c:pt idx="15">
                  <c:v>脾胃病科</c:v>
                </c:pt>
                <c:pt idx="16">
                  <c:v>妇科妇二科合并</c:v>
                </c:pt>
                <c:pt idx="17">
                  <c:v>脊柱骨科</c:v>
                </c:pt>
                <c:pt idx="18">
                  <c:v>妇科</c:v>
                </c:pt>
                <c:pt idx="19">
                  <c:v>男科</c:v>
                </c:pt>
                <c:pt idx="20">
                  <c:v>周围血管科</c:v>
                </c:pt>
                <c:pt idx="21">
                  <c:v>肾病科</c:v>
                </c:pt>
                <c:pt idx="22">
                  <c:v>推拿科</c:v>
                </c:pt>
                <c:pt idx="23">
                  <c:v>泌尿外科</c:v>
                </c:pt>
                <c:pt idx="24">
                  <c:v>儿科</c:v>
                </c:pt>
                <c:pt idx="25">
                  <c:v>骨科</c:v>
                </c:pt>
                <c:pt idx="26">
                  <c:v>运动损伤骨科</c:v>
                </c:pt>
                <c:pt idx="27">
                  <c:v>关节骨科</c:v>
                </c:pt>
                <c:pt idx="28">
                  <c:v>重症医学科</c:v>
                </c:pt>
                <c:pt idx="29">
                  <c:v>口腔科</c:v>
                </c:pt>
                <c:pt idx="30">
                  <c:v>产科</c:v>
                </c:pt>
                <c:pt idx="31">
                  <c:v>心病二科</c:v>
                </c:pt>
                <c:pt idx="32">
                  <c:v>肾脏内科</c:v>
                </c:pt>
                <c:pt idx="33">
                  <c:v>医院</c:v>
                </c:pt>
                <c:pt idx="34">
                  <c:v>神经内科</c:v>
                </c:pt>
                <c:pt idx="35">
                  <c:v>针灸科</c:v>
                </c:pt>
                <c:pt idx="36">
                  <c:v>东区重症医学科</c:v>
                </c:pt>
                <c:pt idx="37">
                  <c:v>心病一科</c:v>
                </c:pt>
                <c:pt idx="38">
                  <c:v>心病三科</c:v>
                </c:pt>
                <c:pt idx="39">
                  <c:v>神经外科</c:v>
                </c:pt>
                <c:pt idx="40">
                  <c:v>中医外治中心</c:v>
                </c:pt>
                <c:pt idx="41">
                  <c:v>微创骨科</c:v>
                </c:pt>
                <c:pt idx="42">
                  <c:v>创伤骨科</c:v>
                </c:pt>
                <c:pt idx="43">
                  <c:v>康复科</c:v>
                </c:pt>
                <c:pt idx="44">
                  <c:v>中医经典科</c:v>
                </c:pt>
                <c:pt idx="45">
                  <c:v>普通外科</c:v>
                </c:pt>
                <c:pt idx="46">
                  <c:v>西区重症医学科</c:v>
                </c:pt>
                <c:pt idx="47">
                  <c:v>肝胆外科</c:v>
                </c:pt>
                <c:pt idx="48">
                  <c:v>风湿病科</c:v>
                </c:pt>
                <c:pt idx="49">
                  <c:v>肿瘤内科</c:v>
                </c:pt>
                <c:pt idx="50">
                  <c:v>综合内科</c:v>
                </c:pt>
                <c:pt idx="51">
                  <c:v>妇二科</c:v>
                </c:pt>
                <c:pt idx="52">
                  <c:v>脑病二科</c:v>
                </c:pt>
                <c:pt idx="53">
                  <c:v>心血管内科</c:v>
                </c:pt>
                <c:pt idx="54">
                  <c:v>显微骨科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小儿骨科</c:v>
                </c:pt>
                <c:pt idx="58">
                  <c:v>血液科</c:v>
                </c:pt>
                <c:pt idx="59">
                  <c:v>老年医学科</c:v>
                </c:pt>
                <c:pt idx="60">
                  <c:v>身心医学科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96.52002668207257</c:v>
                </c:pt>
                <c:pt idx="2">
                  <c:v>91.24673710733951</c:v>
                </c:pt>
                <c:pt idx="3">
                  <c:v>90.35339172081041</c:v>
                </c:pt>
                <c:pt idx="4">
                  <c:v>90.26833734509752</c:v>
                </c:pt>
                <c:pt idx="5">
                  <c:v>89.66704882615639</c:v>
                </c:pt>
                <c:pt idx="6">
                  <c:v>87.27778213455625</c:v>
                </c:pt>
                <c:pt idx="7">
                  <c:v>84.87395396142445</c:v>
                </c:pt>
                <c:pt idx="8">
                  <c:v>84.08389227235848</c:v>
                </c:pt>
                <c:pt idx="9">
                  <c:v>81.8792769461774</c:v>
                </c:pt>
                <c:pt idx="10">
                  <c:v>79.3528503894714</c:v>
                </c:pt>
                <c:pt idx="11">
                  <c:v>79.01173362746398</c:v>
                </c:pt>
                <c:pt idx="12">
                  <c:v>76.51406704074967</c:v>
                </c:pt>
                <c:pt idx="13">
                  <c:v>75.80926137865067</c:v>
                </c:pt>
                <c:pt idx="14">
                  <c:v>73.6956983273025</c:v>
                </c:pt>
                <c:pt idx="15">
                  <c:v>72.18388726370542</c:v>
                </c:pt>
                <c:pt idx="16">
                  <c:v>71.77955910836741</c:v>
                </c:pt>
                <c:pt idx="17">
                  <c:v>71.67331275311895</c:v>
                </c:pt>
                <c:pt idx="18">
                  <c:v>64.68637326998687</c:v>
                </c:pt>
                <c:pt idx="19">
                  <c:v>61.493040476001916</c:v>
                </c:pt>
                <c:pt idx="20">
                  <c:v>60.55527027364753</c:v>
                </c:pt>
                <c:pt idx="21">
                  <c:v>60.25991174822203</c:v>
                </c:pt>
                <c:pt idx="22">
                  <c:v>54.066535643319256</c:v>
                </c:pt>
                <c:pt idx="23">
                  <c:v>53.266214047297915</c:v>
                </c:pt>
                <c:pt idx="24">
                  <c:v>53.24207542067201</c:v>
                </c:pt>
                <c:pt idx="25">
                  <c:v>52.90921833365987</c:v>
                </c:pt>
                <c:pt idx="26">
                  <c:v>50.858869162190615</c:v>
                </c:pt>
                <c:pt idx="27">
                  <c:v>47.36832674987134</c:v>
                </c:pt>
                <c:pt idx="28">
                  <c:v>46.61080785285951</c:v>
                </c:pt>
                <c:pt idx="29">
                  <c:v>46.42826672401467</c:v>
                </c:pt>
                <c:pt idx="30">
                  <c:v>40.40676158480312</c:v>
                </c:pt>
                <c:pt idx="31">
                  <c:v>35.517550925641764</c:v>
                </c:pt>
                <c:pt idx="32">
                  <c:v>33.35299889541264</c:v>
                </c:pt>
                <c:pt idx="33">
                  <c:v>33.13459744064311</c:v>
                </c:pt>
                <c:pt idx="34">
                  <c:v>32.87222556139933</c:v>
                </c:pt>
                <c:pt idx="35">
                  <c:v>32.09822071411123</c:v>
                </c:pt>
                <c:pt idx="36">
                  <c:v>31.975795658540708</c:v>
                </c:pt>
                <c:pt idx="37">
                  <c:v>30.81754109293808</c:v>
                </c:pt>
                <c:pt idx="38">
                  <c:v>27.967487343304025</c:v>
                </c:pt>
                <c:pt idx="39">
                  <c:v>23.555900921158965</c:v>
                </c:pt>
                <c:pt idx="40">
                  <c:v>23.29519382246622</c:v>
                </c:pt>
                <c:pt idx="41">
                  <c:v>21.32137578088646</c:v>
                </c:pt>
                <c:pt idx="42">
                  <c:v>21.291912756365086</c:v>
                </c:pt>
                <c:pt idx="43">
                  <c:v>20.98478811253768</c:v>
                </c:pt>
                <c:pt idx="44">
                  <c:v>20.93410156222475</c:v>
                </c:pt>
                <c:pt idx="45">
                  <c:v>20.593707774433582</c:v>
                </c:pt>
                <c:pt idx="46">
                  <c:v>19.13860719494946</c:v>
                </c:pt>
                <c:pt idx="47">
                  <c:v>17.721352167832322</c:v>
                </c:pt>
                <c:pt idx="48">
                  <c:v>17.63388431367875</c:v>
                </c:pt>
                <c:pt idx="49">
                  <c:v>17.63024411029622</c:v>
                </c:pt>
                <c:pt idx="50">
                  <c:v>17.176269523242592</c:v>
                </c:pt>
                <c:pt idx="51">
                  <c:v>16.6838680358166</c:v>
                </c:pt>
                <c:pt idx="52">
                  <c:v>13.543207085035473</c:v>
                </c:pt>
                <c:pt idx="53">
                  <c:v>13.229179397135775</c:v>
                </c:pt>
                <c:pt idx="54">
                  <c:v>9.500728480867311</c:v>
                </c:pt>
                <c:pt idx="55">
                  <c:v>9.047897299407786</c:v>
                </c:pt>
                <c:pt idx="56">
                  <c:v>9.018241992915154</c:v>
                </c:pt>
                <c:pt idx="57">
                  <c:v>8.87851274538747</c:v>
                </c:pt>
                <c:pt idx="58">
                  <c:v>7.592804803009718</c:v>
                </c:pt>
                <c:pt idx="59">
                  <c:v>1.6254219228616906</c:v>
                </c:pt>
                <c:pt idx="60">
                  <c:v>0.9393273948982416</c:v>
                </c:pt>
                <c:pt idx="61">
                  <c:v>0.8365132089134235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65.99838301953872</c:v>
                </c:pt>
                <c:pt idx="1">
                  <c:v>61.121669492236144</c:v>
                </c:pt>
                <c:pt idx="2">
                  <c:v>59.087765169078686</c:v>
                </c:pt>
                <c:pt idx="3">
                  <c:v>58.66533441480014</c:v>
                </c:pt>
                <c:pt idx="4">
                  <c:v>58.16865669310423</c:v>
                </c:pt>
                <c:pt idx="5">
                  <c:v>58.143214780251654</c:v>
                </c:pt>
                <c:pt idx="6">
                  <c:v>56.71850384549827</c:v>
                </c:pt>
                <c:pt idx="7">
                  <c:v>54.92994107261996</c:v>
                </c:pt>
                <c:pt idx="8">
                  <c:v>54.030554833882526</c:v>
                </c:pt>
                <c:pt idx="9">
                  <c:v>53.83607955595682</c:v>
                </c:pt>
                <c:pt idx="10">
                  <c:v>53.20622034091733</c:v>
                </c:pt>
                <c:pt idx="11">
                  <c:v>52.89645037695409</c:v>
                </c:pt>
                <c:pt idx="12">
                  <c:v>52.83782485869435</c:v>
                </c:pt>
                <c:pt idx="13">
                  <c:v>52.813485580094294</c:v>
                </c:pt>
                <c:pt idx="14">
                  <c:v>52.67576318249433</c:v>
                </c:pt>
                <c:pt idx="15">
                  <c:v>51.752753345147454</c:v>
                </c:pt>
                <c:pt idx="16">
                  <c:v>51.36300682062474</c:v>
                </c:pt>
                <c:pt idx="17">
                  <c:v>50.69617257556357</c:v>
                </c:pt>
                <c:pt idx="18">
                  <c:v>50.258066592410174</c:v>
                </c:pt>
                <c:pt idx="19">
                  <c:v>50.11219038708567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29.001582739861675</c:v>
                </c:pt>
                <c:pt idx="1">
                  <c:v>36.70895828097522</c:v>
                </c:pt>
                <c:pt idx="2">
                  <c:v>26.864539648844097</c:v>
                </c:pt>
                <c:pt idx="3">
                  <c:v>37.96387489841937</c:v>
                </c:pt>
                <c:pt idx="4">
                  <c:v>27.727760953336237</c:v>
                </c:pt>
                <c:pt idx="5">
                  <c:v>19.12568884201861</c:v>
                </c:pt>
                <c:pt idx="6">
                  <c:v>31.371157119823156</c:v>
                </c:pt>
                <c:pt idx="7">
                  <c:v>47.926199301793524</c:v>
                </c:pt>
                <c:pt idx="8">
                  <c:v>51.65110977308834</c:v>
                </c:pt>
                <c:pt idx="9">
                  <c:v>49.46065717856648</c:v>
                </c:pt>
                <c:pt idx="10">
                  <c:v>40.26100292011206</c:v>
                </c:pt>
                <c:pt idx="11">
                  <c:v>52.49944386246041</c:v>
                </c:pt>
                <c:pt idx="12">
                  <c:v>17.957500803747838</c:v>
                </c:pt>
                <c:pt idx="13">
                  <c:v>26.98307315092067</c:v>
                </c:pt>
                <c:pt idx="14">
                  <c:v>48.01020337407601</c:v>
                </c:pt>
                <c:pt idx="15">
                  <c:v>39.70483059370011</c:v>
                </c:pt>
                <c:pt idx="16">
                  <c:v>40.75452666468703</c:v>
                </c:pt>
                <c:pt idx="17">
                  <c:v>57.50587154527413</c:v>
                </c:pt>
                <c:pt idx="18">
                  <c:v>30.315896619576026</c:v>
                </c:pt>
                <c:pt idx="19">
                  <c:v>30.692165631889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肿瘤内科</c:v>
                </c:pt>
                <c:pt idx="2">
                  <c:v>心病三科</c:v>
                </c:pt>
                <c:pt idx="3">
                  <c:v>乳腺甲状腺外科</c:v>
                </c:pt>
                <c:pt idx="4">
                  <c:v>小儿推拿科</c:v>
                </c:pt>
                <c:pt idx="5">
                  <c:v>口腔科</c:v>
                </c:pt>
                <c:pt idx="6">
                  <c:v>综合内科</c:v>
                </c:pt>
                <c:pt idx="7">
                  <c:v>身心医学科</c:v>
                </c:pt>
                <c:pt idx="8">
                  <c:v>耳鼻喉科</c:v>
                </c:pt>
                <c:pt idx="9">
                  <c:v>肾病科</c:v>
                </c:pt>
                <c:pt idx="10">
                  <c:v>妇科妇二科合并</c:v>
                </c:pt>
                <c:pt idx="11">
                  <c:v>心血管内科</c:v>
                </c:pt>
                <c:pt idx="12">
                  <c:v>关节骨科</c:v>
                </c:pt>
                <c:pt idx="13">
                  <c:v>肝病科</c:v>
                </c:pt>
                <c:pt idx="14">
                  <c:v>男科</c:v>
                </c:pt>
                <c:pt idx="15">
                  <c:v>小儿骨科</c:v>
                </c:pt>
                <c:pt idx="16">
                  <c:v>心病四科</c:v>
                </c:pt>
                <c:pt idx="17">
                  <c:v>治未病中心</c:v>
                </c:pt>
                <c:pt idx="18">
                  <c:v>心病一科</c:v>
                </c:pt>
                <c:pt idx="19">
                  <c:v>肛肠科</c:v>
                </c:pt>
                <c:pt idx="20">
                  <c:v>西区重症医学科</c:v>
                </c:pt>
                <c:pt idx="21">
                  <c:v>微创骨科</c:v>
                </c:pt>
                <c:pt idx="22">
                  <c:v>呼吸内科</c:v>
                </c:pt>
                <c:pt idx="23">
                  <c:v>运动损伤骨科</c:v>
                </c:pt>
                <c:pt idx="24">
                  <c:v>消化内科</c:v>
                </c:pt>
                <c:pt idx="25">
                  <c:v>脑病一科</c:v>
                </c:pt>
                <c:pt idx="26">
                  <c:v>脊柱骨科</c:v>
                </c:pt>
                <c:pt idx="27">
                  <c:v>普通外科</c:v>
                </c:pt>
                <c:pt idx="28">
                  <c:v>针灸科</c:v>
                </c:pt>
                <c:pt idx="29">
                  <c:v>东区重症医学科</c:v>
                </c:pt>
                <c:pt idx="30">
                  <c:v>医院</c:v>
                </c:pt>
                <c:pt idx="31">
                  <c:v>重症医学科</c:v>
                </c:pt>
                <c:pt idx="32">
                  <c:v>妇科</c:v>
                </c:pt>
                <c:pt idx="33">
                  <c:v>风湿病科</c:v>
                </c:pt>
                <c:pt idx="34">
                  <c:v>脾胃病科</c:v>
                </c:pt>
                <c:pt idx="35">
                  <c:v>推拿科</c:v>
                </c:pt>
                <c:pt idx="36">
                  <c:v>血液科</c:v>
                </c:pt>
                <c:pt idx="37">
                  <c:v>产科</c:v>
                </c:pt>
                <c:pt idx="38">
                  <c:v>皮肤科</c:v>
                </c:pt>
                <c:pt idx="39">
                  <c:v>胸外科</c:v>
                </c:pt>
                <c:pt idx="40">
                  <c:v>周围血管科</c:v>
                </c:pt>
                <c:pt idx="41">
                  <c:v>神经内科</c:v>
                </c:pt>
                <c:pt idx="42">
                  <c:v>儿科</c:v>
                </c:pt>
                <c:pt idx="43">
                  <c:v>创伤骨科</c:v>
                </c:pt>
                <c:pt idx="44">
                  <c:v>泌尿外科</c:v>
                </c:pt>
                <c:pt idx="45">
                  <c:v>脾胃科消化科合并</c:v>
                </c:pt>
                <c:pt idx="46">
                  <c:v>康复科</c:v>
                </c:pt>
                <c:pt idx="47">
                  <c:v>显微骨科</c:v>
                </c:pt>
                <c:pt idx="48">
                  <c:v>妇二科</c:v>
                </c:pt>
                <c:pt idx="49">
                  <c:v>内分泌科</c:v>
                </c:pt>
                <c:pt idx="50">
                  <c:v>中医外治中心</c:v>
                </c:pt>
                <c:pt idx="51">
                  <c:v>肾脏内科</c:v>
                </c:pt>
                <c:pt idx="52">
                  <c:v>神经外科</c:v>
                </c:pt>
                <c:pt idx="53">
                  <c:v>东区肾病科</c:v>
                </c:pt>
                <c:pt idx="54">
                  <c:v>老年医学科</c:v>
                </c:pt>
                <c:pt idx="55">
                  <c:v>心病二科</c:v>
                </c:pt>
                <c:pt idx="56">
                  <c:v>眼科</c:v>
                </c:pt>
                <c:pt idx="57">
                  <c:v>脑病三科</c:v>
                </c:pt>
                <c:pt idx="58">
                  <c:v>美容皮肤科</c:v>
                </c:pt>
                <c:pt idx="59">
                  <c:v>脑病二科</c:v>
                </c:pt>
                <c:pt idx="60">
                  <c:v>肝胆外科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24.31746045454723</c:v>
                </c:pt>
                <c:pt idx="2">
                  <c:v>13.34752332683149</c:v>
                </c:pt>
                <c:pt idx="3">
                  <c:v>11.450981020659398</c:v>
                </c:pt>
                <c:pt idx="4">
                  <c:v>9.326665893053436</c:v>
                </c:pt>
                <c:pt idx="5">
                  <c:v>8.56181534045771</c:v>
                </c:pt>
                <c:pt idx="6">
                  <c:v>6.955464570204454</c:v>
                </c:pt>
                <c:pt idx="7">
                  <c:v>5.788891915921472</c:v>
                </c:pt>
                <c:pt idx="8">
                  <c:v>5.203532730118216</c:v>
                </c:pt>
                <c:pt idx="9">
                  <c:v>4.854676654375232</c:v>
                </c:pt>
                <c:pt idx="10">
                  <c:v>4.000606368790002</c:v>
                </c:pt>
                <c:pt idx="11">
                  <c:v>3.8497807688391066</c:v>
                </c:pt>
                <c:pt idx="12">
                  <c:v>3.7840762876019314</c:v>
                </c:pt>
                <c:pt idx="13">
                  <c:v>3.1609368116532957</c:v>
                </c:pt>
                <c:pt idx="14">
                  <c:v>3.1421514377450666</c:v>
                </c:pt>
                <c:pt idx="15">
                  <c:v>2.0336698981296704</c:v>
                </c:pt>
                <c:pt idx="16">
                  <c:v>1.9196409481402532</c:v>
                </c:pt>
                <c:pt idx="17">
                  <c:v>1.819243016118129</c:v>
                </c:pt>
                <c:pt idx="18">
                  <c:v>1.4216387156806143</c:v>
                </c:pt>
                <c:pt idx="19">
                  <c:v>1.0890508425411272</c:v>
                </c:pt>
                <c:pt idx="20">
                  <c:v>0.9927417924175087</c:v>
                </c:pt>
                <c:pt idx="21">
                  <c:v>0.9912596857182321</c:v>
                </c:pt>
                <c:pt idx="22">
                  <c:v>0.9248859916846592</c:v>
                </c:pt>
                <c:pt idx="23">
                  <c:v>0.8871049874106633</c:v>
                </c:pt>
                <c:pt idx="24">
                  <c:v>0.8772172910413891</c:v>
                </c:pt>
                <c:pt idx="25">
                  <c:v>0.842609186289729</c:v>
                </c:pt>
                <c:pt idx="26">
                  <c:v>0.8063743694733003</c:v>
                </c:pt>
                <c:pt idx="27">
                  <c:v>0.7944540083071269</c:v>
                </c:pt>
                <c:pt idx="28">
                  <c:v>0.7498563134028456</c:v>
                </c:pt>
                <c:pt idx="29">
                  <c:v>0.7207658087144898</c:v>
                </c:pt>
                <c:pt idx="30">
                  <c:v>0.7009347469033541</c:v>
                </c:pt>
                <c:pt idx="31">
                  <c:v>0.6959865713978781</c:v>
                </c:pt>
                <c:pt idx="32">
                  <c:v>0.6634151521610826</c:v>
                </c:pt>
                <c:pt idx="33">
                  <c:v>0.6272755831664666</c:v>
                </c:pt>
                <c:pt idx="34">
                  <c:v>0.6086462863816144</c:v>
                </c:pt>
                <c:pt idx="35">
                  <c:v>0.5892157254108035</c:v>
                </c:pt>
                <c:pt idx="36">
                  <c:v>0.5751655451190208</c:v>
                </c:pt>
                <c:pt idx="37">
                  <c:v>0.5559656682120507</c:v>
                </c:pt>
                <c:pt idx="38">
                  <c:v>0.5395873333104766</c:v>
                </c:pt>
                <c:pt idx="39">
                  <c:v>0.5235951432558766</c:v>
                </c:pt>
                <c:pt idx="40">
                  <c:v>0.5096279778298288</c:v>
                </c:pt>
                <c:pt idx="41">
                  <c:v>0.5083985652498061</c:v>
                </c:pt>
                <c:pt idx="42">
                  <c:v>0.4808305670938557</c:v>
                </c:pt>
                <c:pt idx="43">
                  <c:v>0.47106104919630454</c:v>
                </c:pt>
                <c:pt idx="44">
                  <c:v>0.44962528257344564</c:v>
                </c:pt>
                <c:pt idx="45">
                  <c:v>0.4313259372619254</c:v>
                </c:pt>
                <c:pt idx="46">
                  <c:v>0.4242540725240465</c:v>
                </c:pt>
                <c:pt idx="47">
                  <c:v>0.41486469657541136</c:v>
                </c:pt>
                <c:pt idx="48">
                  <c:v>0.4129169463584627</c:v>
                </c:pt>
                <c:pt idx="49">
                  <c:v>0.4067153486558572</c:v>
                </c:pt>
                <c:pt idx="50">
                  <c:v>0.3898497882044682</c:v>
                </c:pt>
                <c:pt idx="51">
                  <c:v>0.38802169347119336</c:v>
                </c:pt>
                <c:pt idx="52">
                  <c:v>0.3845113369282032</c:v>
                </c:pt>
                <c:pt idx="53">
                  <c:v>0.38085250389779896</c:v>
                </c:pt>
                <c:pt idx="54">
                  <c:v>0.37874757159784656</c:v>
                </c:pt>
                <c:pt idx="55">
                  <c:v>0.37712471257254826</c:v>
                </c:pt>
                <c:pt idx="56">
                  <c:v>0.36807080962382704</c:v>
                </c:pt>
                <c:pt idx="57">
                  <c:v>0.3593912625046851</c:v>
                </c:pt>
                <c:pt idx="58">
                  <c:v>0.3581346505911043</c:v>
                </c:pt>
                <c:pt idx="59">
                  <c:v>0.3517057018013532</c:v>
                </c:pt>
                <c:pt idx="60">
                  <c:v>0.3470624995776977</c:v>
                </c:pt>
                <c:pt idx="61">
                  <c:v>0.34566248278512585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创伤骨科</c:v>
                </c:pt>
                <c:pt idx="2">
                  <c:v>妇二科</c:v>
                </c:pt>
                <c:pt idx="3">
                  <c:v>脑病三科</c:v>
                </c:pt>
                <c:pt idx="4">
                  <c:v>普通外科</c:v>
                </c:pt>
                <c:pt idx="5">
                  <c:v>妇科妇二科合并</c:v>
                </c:pt>
                <c:pt idx="6">
                  <c:v>康复科</c:v>
                </c:pt>
                <c:pt idx="7">
                  <c:v>中医外治中心</c:v>
                </c:pt>
                <c:pt idx="8">
                  <c:v>神经内科</c:v>
                </c:pt>
                <c:pt idx="9">
                  <c:v>老年医学科</c:v>
                </c:pt>
                <c:pt idx="10">
                  <c:v>脑病二科</c:v>
                </c:pt>
                <c:pt idx="11">
                  <c:v>肿瘤内科</c:v>
                </c:pt>
                <c:pt idx="12">
                  <c:v>神经外科</c:v>
                </c:pt>
                <c:pt idx="13">
                  <c:v>医院</c:v>
                </c:pt>
                <c:pt idx="14">
                  <c:v>微创骨科</c:v>
                </c:pt>
                <c:pt idx="15">
                  <c:v>心病三科</c:v>
                </c:pt>
                <c:pt idx="16">
                  <c:v>东区重症医学科</c:v>
                </c:pt>
                <c:pt idx="17">
                  <c:v>关节骨科</c:v>
                </c:pt>
                <c:pt idx="18">
                  <c:v>耳鼻喉科</c:v>
                </c:pt>
                <c:pt idx="19">
                  <c:v>内分泌科</c:v>
                </c:pt>
                <c:pt idx="20">
                  <c:v>消化内科</c:v>
                </c:pt>
                <c:pt idx="21">
                  <c:v>风湿病科</c:v>
                </c:pt>
                <c:pt idx="22">
                  <c:v>皮肤科</c:v>
                </c:pt>
                <c:pt idx="23">
                  <c:v>东区肾病科</c:v>
                </c:pt>
                <c:pt idx="24">
                  <c:v>产科</c:v>
                </c:pt>
                <c:pt idx="25">
                  <c:v>显微骨科</c:v>
                </c:pt>
                <c:pt idx="26">
                  <c:v>肝胆外科</c:v>
                </c:pt>
                <c:pt idx="27">
                  <c:v>心病二科</c:v>
                </c:pt>
                <c:pt idx="28">
                  <c:v>周围血管科</c:v>
                </c:pt>
                <c:pt idx="29">
                  <c:v>肝病科</c:v>
                </c:pt>
                <c:pt idx="30">
                  <c:v>美容皮肤科</c:v>
                </c:pt>
                <c:pt idx="31">
                  <c:v>脊柱骨科</c:v>
                </c:pt>
                <c:pt idx="32">
                  <c:v>妇科</c:v>
                </c:pt>
                <c:pt idx="33">
                  <c:v>胸外科</c:v>
                </c:pt>
                <c:pt idx="34">
                  <c:v>骨科</c:v>
                </c:pt>
                <c:pt idx="35">
                  <c:v>脾胃科消化科合并</c:v>
                </c:pt>
                <c:pt idx="36">
                  <c:v>小儿骨科</c:v>
                </c:pt>
                <c:pt idx="37">
                  <c:v>小儿推拿科</c:v>
                </c:pt>
                <c:pt idx="38">
                  <c:v>肾病科</c:v>
                </c:pt>
                <c:pt idx="39">
                  <c:v>呼吸内科</c:v>
                </c:pt>
                <c:pt idx="40">
                  <c:v>中医经典科</c:v>
                </c:pt>
                <c:pt idx="41">
                  <c:v>血液科</c:v>
                </c:pt>
                <c:pt idx="42">
                  <c:v>脑病一科</c:v>
                </c:pt>
                <c:pt idx="43">
                  <c:v>运动损伤骨科</c:v>
                </c:pt>
                <c:pt idx="44">
                  <c:v>肛肠科</c:v>
                </c:pt>
                <c:pt idx="45">
                  <c:v>心血管内科</c:v>
                </c:pt>
                <c:pt idx="46">
                  <c:v>心病四科</c:v>
                </c:pt>
                <c:pt idx="47">
                  <c:v>针灸科</c:v>
                </c:pt>
                <c:pt idx="48">
                  <c:v>推拿科</c:v>
                </c:pt>
                <c:pt idx="49">
                  <c:v>肾脏内科</c:v>
                </c:pt>
                <c:pt idx="50">
                  <c:v>泌尿外科</c:v>
                </c:pt>
                <c:pt idx="51">
                  <c:v>儿科</c:v>
                </c:pt>
                <c:pt idx="52">
                  <c:v>重症医学科</c:v>
                </c:pt>
                <c:pt idx="53">
                  <c:v>乳腺甲状腺外科</c:v>
                </c:pt>
                <c:pt idx="54">
                  <c:v>眼科</c:v>
                </c:pt>
                <c:pt idx="55">
                  <c:v>脾胃病科</c:v>
                </c:pt>
                <c:pt idx="56">
                  <c:v>男科</c:v>
                </c:pt>
                <c:pt idx="57">
                  <c:v>心病一科</c:v>
                </c:pt>
                <c:pt idx="58">
                  <c:v>综合内科</c:v>
                </c:pt>
                <c:pt idx="59">
                  <c:v>身心医学科</c:v>
                </c:pt>
                <c:pt idx="60">
                  <c:v>西区重症医学科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2.0459986844490468</c:v>
                </c:pt>
                <c:pt idx="2">
                  <c:v>1.5719142017609</c:v>
                </c:pt>
                <c:pt idx="3">
                  <c:v>1.5687017388341304</c:v>
                </c:pt>
                <c:pt idx="4">
                  <c:v>1.3216585449000797</c:v>
                </c:pt>
                <c:pt idx="5">
                  <c:v>1.20652654749974</c:v>
                </c:pt>
                <c:pt idx="6">
                  <c:v>1.047396104360513</c:v>
                </c:pt>
                <c:pt idx="7">
                  <c:v>0.954183680132941</c:v>
                </c:pt>
                <c:pt idx="8">
                  <c:v>0.7889343507368473</c:v>
                </c:pt>
                <c:pt idx="9">
                  <c:v>0.766992595080781</c:v>
                </c:pt>
                <c:pt idx="10">
                  <c:v>0.7583041971362176</c:v>
                </c:pt>
                <c:pt idx="11">
                  <c:v>0.6328699647884262</c:v>
                </c:pt>
                <c:pt idx="12">
                  <c:v>0.5120496063572955</c:v>
                </c:pt>
                <c:pt idx="13">
                  <c:v>0.4082197836889507</c:v>
                </c:pt>
                <c:pt idx="14">
                  <c:v>0.3674029227703831</c:v>
                </c:pt>
                <c:pt idx="15">
                  <c:v>0.3122363325300185</c:v>
                </c:pt>
                <c:pt idx="16">
                  <c:v>0.2815933962430867</c:v>
                </c:pt>
                <c:pt idx="17">
                  <c:v>0.2628868359108767</c:v>
                </c:pt>
                <c:pt idx="18">
                  <c:v>0.25657082767624384</c:v>
                </c:pt>
                <c:pt idx="19">
                  <c:v>0.23924087553843743</c:v>
                </c:pt>
                <c:pt idx="20">
                  <c:v>0.23793076313965528</c:v>
                </c:pt>
                <c:pt idx="21">
                  <c:v>0.22947361733327715</c:v>
                </c:pt>
                <c:pt idx="22">
                  <c:v>0.2132296650424432</c:v>
                </c:pt>
                <c:pt idx="23">
                  <c:v>0.2079147921698132</c:v>
                </c:pt>
                <c:pt idx="24">
                  <c:v>0.19142833937090062</c:v>
                </c:pt>
                <c:pt idx="25">
                  <c:v>0.19034178731485063</c:v>
                </c:pt>
                <c:pt idx="26">
                  <c:v>0.18779343611591368</c:v>
                </c:pt>
                <c:pt idx="27">
                  <c:v>0.18197610014500826</c:v>
                </c:pt>
                <c:pt idx="28">
                  <c:v>0.17921921853776024</c:v>
                </c:pt>
                <c:pt idx="29">
                  <c:v>0.15279331744163624</c:v>
                </c:pt>
                <c:pt idx="30">
                  <c:v>0.1503036691088186</c:v>
                </c:pt>
                <c:pt idx="31">
                  <c:v>0.14132998138929148</c:v>
                </c:pt>
                <c:pt idx="32">
                  <c:v>0.13982443111049817</c:v>
                </c:pt>
                <c:pt idx="33">
                  <c:v>0.1373372243330702</c:v>
                </c:pt>
                <c:pt idx="34">
                  <c:v>0.13682964114369572</c:v>
                </c:pt>
                <c:pt idx="35">
                  <c:v>0.1282175193453383</c:v>
                </c:pt>
                <c:pt idx="36">
                  <c:v>0.12558715032683707</c:v>
                </c:pt>
                <c:pt idx="37">
                  <c:v>0.12150778816726789</c:v>
                </c:pt>
                <c:pt idx="38">
                  <c:v>0.12113918798005571</c:v>
                </c:pt>
                <c:pt idx="39">
                  <c:v>0.12040513730018354</c:v>
                </c:pt>
                <c:pt idx="40">
                  <c:v>0.11834405805696595</c:v>
                </c:pt>
                <c:pt idx="41">
                  <c:v>0.11607365721872921</c:v>
                </c:pt>
                <c:pt idx="42">
                  <c:v>0.11535364460895296</c:v>
                </c:pt>
                <c:pt idx="43">
                  <c:v>0.1132408157268337</c:v>
                </c:pt>
                <c:pt idx="44">
                  <c:v>0.11235444077206563</c:v>
                </c:pt>
                <c:pt idx="45">
                  <c:v>0.11045676177567615</c:v>
                </c:pt>
                <c:pt idx="46">
                  <c:v>0.10604673838881071</c:v>
                </c:pt>
                <c:pt idx="47">
                  <c:v>0.10527873172612351</c:v>
                </c:pt>
                <c:pt idx="48">
                  <c:v>0.1000560165044006</c:v>
                </c:pt>
                <c:pt idx="49">
                  <c:v>0.09906956616977079</c:v>
                </c:pt>
                <c:pt idx="50">
                  <c:v>0.09667288301602293</c:v>
                </c:pt>
                <c:pt idx="51">
                  <c:v>0.09181285147115702</c:v>
                </c:pt>
                <c:pt idx="52">
                  <c:v>0.09065962478208255</c:v>
                </c:pt>
                <c:pt idx="53">
                  <c:v>0.09048092921918995</c:v>
                </c:pt>
                <c:pt idx="54">
                  <c:v>0.08828587134881427</c:v>
                </c:pt>
                <c:pt idx="55">
                  <c:v>0.0873189413651229</c:v>
                </c:pt>
                <c:pt idx="56">
                  <c:v>0.08585894143535702</c:v>
                </c:pt>
                <c:pt idx="57">
                  <c:v>0.08515967800256975</c:v>
                </c:pt>
                <c:pt idx="58">
                  <c:v>0.08401167971256322</c:v>
                </c:pt>
                <c:pt idx="59">
                  <c:v>0.08372018338338927</c:v>
                </c:pt>
                <c:pt idx="60">
                  <c:v>0.08271826756702741</c:v>
                </c:pt>
                <c:pt idx="61">
                  <c:v>0.08158528668689287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内分泌科</c:v>
                </c:pt>
                <c:pt idx="2">
                  <c:v>显微骨科</c:v>
                </c:pt>
                <c:pt idx="3">
                  <c:v>妇科</c:v>
                </c:pt>
                <c:pt idx="4">
                  <c:v>东区重症医学科</c:v>
                </c:pt>
                <c:pt idx="5">
                  <c:v>肛肠科</c:v>
                </c:pt>
                <c:pt idx="6">
                  <c:v>中医外治中心</c:v>
                </c:pt>
                <c:pt idx="7">
                  <c:v>心病二科</c:v>
                </c:pt>
                <c:pt idx="8">
                  <c:v>关节骨科</c:v>
                </c:pt>
                <c:pt idx="9">
                  <c:v>眼科</c:v>
                </c:pt>
                <c:pt idx="10">
                  <c:v>小儿推拿科</c:v>
                </c:pt>
                <c:pt idx="11">
                  <c:v>神经内科</c:v>
                </c:pt>
                <c:pt idx="12">
                  <c:v>心病一科</c:v>
                </c:pt>
                <c:pt idx="13">
                  <c:v>心血管内科</c:v>
                </c:pt>
                <c:pt idx="14">
                  <c:v>推拿科</c:v>
                </c:pt>
                <c:pt idx="15">
                  <c:v>微创骨科</c:v>
                </c:pt>
                <c:pt idx="16">
                  <c:v>综合内科</c:v>
                </c:pt>
                <c:pt idx="17">
                  <c:v>老年医学科</c:v>
                </c:pt>
                <c:pt idx="18">
                  <c:v>妇科妇二科合并</c:v>
                </c:pt>
                <c:pt idx="19">
                  <c:v>肿瘤内科</c:v>
                </c:pt>
                <c:pt idx="20">
                  <c:v>男科</c:v>
                </c:pt>
                <c:pt idx="21">
                  <c:v>心病四科</c:v>
                </c:pt>
                <c:pt idx="22">
                  <c:v>脾胃科消化科合并</c:v>
                </c:pt>
                <c:pt idx="23">
                  <c:v>普通外科</c:v>
                </c:pt>
                <c:pt idx="24">
                  <c:v>皮肤科</c:v>
                </c:pt>
                <c:pt idx="25">
                  <c:v>美容皮肤科</c:v>
                </c:pt>
                <c:pt idx="26">
                  <c:v>西区重症医学科</c:v>
                </c:pt>
                <c:pt idx="27">
                  <c:v>周围血管科</c:v>
                </c:pt>
                <c:pt idx="28">
                  <c:v>耳鼻喉科</c:v>
                </c:pt>
                <c:pt idx="29">
                  <c:v>肝胆外科</c:v>
                </c:pt>
                <c:pt idx="30">
                  <c:v>肾脏内科</c:v>
                </c:pt>
                <c:pt idx="31">
                  <c:v>胸外科</c:v>
                </c:pt>
                <c:pt idx="32">
                  <c:v>创伤骨科</c:v>
                </c:pt>
                <c:pt idx="33">
                  <c:v>小儿骨科</c:v>
                </c:pt>
                <c:pt idx="34">
                  <c:v>脑病一科</c:v>
                </c:pt>
                <c:pt idx="35">
                  <c:v>骨科</c:v>
                </c:pt>
                <c:pt idx="36">
                  <c:v>肾病科</c:v>
                </c:pt>
                <c:pt idx="37">
                  <c:v>消化内科</c:v>
                </c:pt>
                <c:pt idx="38">
                  <c:v>血液科</c:v>
                </c:pt>
                <c:pt idx="39">
                  <c:v>口腔科</c:v>
                </c:pt>
                <c:pt idx="40">
                  <c:v>脑病三科</c:v>
                </c:pt>
                <c:pt idx="41">
                  <c:v>治未病中心</c:v>
                </c:pt>
                <c:pt idx="42">
                  <c:v>重症医学科</c:v>
                </c:pt>
                <c:pt idx="43">
                  <c:v>针灸科</c:v>
                </c:pt>
                <c:pt idx="44">
                  <c:v>脊柱骨科</c:v>
                </c:pt>
                <c:pt idx="45">
                  <c:v>康复科</c:v>
                </c:pt>
                <c:pt idx="46">
                  <c:v>中医经典科</c:v>
                </c:pt>
                <c:pt idx="47">
                  <c:v>神经外科</c:v>
                </c:pt>
                <c:pt idx="48">
                  <c:v>呼吸内科</c:v>
                </c:pt>
                <c:pt idx="49">
                  <c:v>泌尿外科</c:v>
                </c:pt>
                <c:pt idx="50">
                  <c:v>肝病科</c:v>
                </c:pt>
                <c:pt idx="51">
                  <c:v>脑病二科</c:v>
                </c:pt>
                <c:pt idx="52">
                  <c:v>运动损伤骨科</c:v>
                </c:pt>
                <c:pt idx="53">
                  <c:v>产科</c:v>
                </c:pt>
                <c:pt idx="54">
                  <c:v>妇二科</c:v>
                </c:pt>
                <c:pt idx="55">
                  <c:v>脾胃病科</c:v>
                </c:pt>
                <c:pt idx="56">
                  <c:v>心病三科</c:v>
                </c:pt>
                <c:pt idx="57">
                  <c:v>东区肾病科</c:v>
                </c:pt>
                <c:pt idx="58">
                  <c:v>儿科</c:v>
                </c:pt>
                <c:pt idx="59">
                  <c:v>乳腺甲状腺外科</c:v>
                </c:pt>
                <c:pt idx="60">
                  <c:v>医院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98.20011904299416</c:v>
                </c:pt>
                <c:pt idx="2">
                  <c:v>96.408722821451</c:v>
                </c:pt>
                <c:pt idx="3">
                  <c:v>95.75477693659427</c:v>
                </c:pt>
                <c:pt idx="4">
                  <c:v>94.8469315520755</c:v>
                </c:pt>
                <c:pt idx="5">
                  <c:v>94.62201651589216</c:v>
                </c:pt>
                <c:pt idx="6">
                  <c:v>93.37690868978059</c:v>
                </c:pt>
                <c:pt idx="7">
                  <c:v>92.41454202493765</c:v>
                </c:pt>
                <c:pt idx="8">
                  <c:v>92.40255171478847</c:v>
                </c:pt>
                <c:pt idx="9">
                  <c:v>89.91906588005004</c:v>
                </c:pt>
                <c:pt idx="10">
                  <c:v>89.33455736919244</c:v>
                </c:pt>
                <c:pt idx="11">
                  <c:v>87.5313584261479</c:v>
                </c:pt>
                <c:pt idx="12">
                  <c:v>87.23527831032082</c:v>
                </c:pt>
                <c:pt idx="13">
                  <c:v>85.32470329128522</c:v>
                </c:pt>
                <c:pt idx="14">
                  <c:v>84.81608519514647</c:v>
                </c:pt>
                <c:pt idx="15">
                  <c:v>84.0631091156443</c:v>
                </c:pt>
                <c:pt idx="16">
                  <c:v>82.87692943108948</c:v>
                </c:pt>
                <c:pt idx="17">
                  <c:v>82.6408000351493</c:v>
                </c:pt>
                <c:pt idx="18">
                  <c:v>82.24944663744593</c:v>
                </c:pt>
                <c:pt idx="19">
                  <c:v>80.50319480579114</c:v>
                </c:pt>
                <c:pt idx="20">
                  <c:v>78.5815869992022</c:v>
                </c:pt>
                <c:pt idx="21">
                  <c:v>77.5902460958271</c:v>
                </c:pt>
                <c:pt idx="22">
                  <c:v>74.28927504288437</c:v>
                </c:pt>
                <c:pt idx="23">
                  <c:v>73.61282453632433</c:v>
                </c:pt>
                <c:pt idx="24">
                  <c:v>73.58170088312073</c:v>
                </c:pt>
                <c:pt idx="25">
                  <c:v>72.21711720795543</c:v>
                </c:pt>
                <c:pt idx="26">
                  <c:v>68.98640302922121</c:v>
                </c:pt>
                <c:pt idx="27">
                  <c:v>61.86187674645245</c:v>
                </c:pt>
                <c:pt idx="28">
                  <c:v>59.172620692736096</c:v>
                </c:pt>
                <c:pt idx="29">
                  <c:v>59.02095923278156</c:v>
                </c:pt>
                <c:pt idx="30">
                  <c:v>58.58163358164675</c:v>
                </c:pt>
                <c:pt idx="31">
                  <c:v>55.2450699798304</c:v>
                </c:pt>
                <c:pt idx="32">
                  <c:v>54.15480424514139</c:v>
                </c:pt>
                <c:pt idx="33">
                  <c:v>53.217571639988584</c:v>
                </c:pt>
                <c:pt idx="34">
                  <c:v>51.6430492775561</c:v>
                </c:pt>
                <c:pt idx="35">
                  <c:v>49.425977453028885</c:v>
                </c:pt>
                <c:pt idx="36">
                  <c:v>47.881739638412405</c:v>
                </c:pt>
                <c:pt idx="37">
                  <c:v>46.52024659153684</c:v>
                </c:pt>
                <c:pt idx="38">
                  <c:v>45.41261668086126</c:v>
                </c:pt>
                <c:pt idx="39">
                  <c:v>44.84472455544272</c:v>
                </c:pt>
                <c:pt idx="40">
                  <c:v>44.603735826247004</c:v>
                </c:pt>
                <c:pt idx="41">
                  <c:v>40.89418006692581</c:v>
                </c:pt>
                <c:pt idx="42">
                  <c:v>40.79566296398829</c:v>
                </c:pt>
                <c:pt idx="43">
                  <c:v>36.8511803145956</c:v>
                </c:pt>
                <c:pt idx="44">
                  <c:v>32.227384654481476</c:v>
                </c:pt>
                <c:pt idx="45">
                  <c:v>31.43769752474119</c:v>
                </c:pt>
                <c:pt idx="46">
                  <c:v>28.57707877499501</c:v>
                </c:pt>
                <c:pt idx="47">
                  <c:v>27.554442217526006</c:v>
                </c:pt>
                <c:pt idx="48">
                  <c:v>25.784664536325987</c:v>
                </c:pt>
                <c:pt idx="49">
                  <c:v>19.942327952724124</c:v>
                </c:pt>
                <c:pt idx="50">
                  <c:v>19.259523079985236</c:v>
                </c:pt>
                <c:pt idx="51">
                  <c:v>19.210102002578328</c:v>
                </c:pt>
                <c:pt idx="52">
                  <c:v>18.674738307935268</c:v>
                </c:pt>
                <c:pt idx="53">
                  <c:v>16.554719729089168</c:v>
                </c:pt>
                <c:pt idx="54">
                  <c:v>13.650571893092664</c:v>
                </c:pt>
                <c:pt idx="55">
                  <c:v>7.595579023396074</c:v>
                </c:pt>
                <c:pt idx="56">
                  <c:v>7.565100668773399</c:v>
                </c:pt>
                <c:pt idx="57">
                  <c:v>7.005066206534794</c:v>
                </c:pt>
                <c:pt idx="58">
                  <c:v>4.005006951553363</c:v>
                </c:pt>
                <c:pt idx="59">
                  <c:v>2.3829946628064764</c:v>
                </c:pt>
                <c:pt idx="60">
                  <c:v>0.9909998178623137</c:v>
                </c:pt>
                <c:pt idx="61">
                  <c:v>0.7635142160568318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脑病一科</c:v>
                </c:pt>
                <c:pt idx="2">
                  <c:v>骨科</c:v>
                </c:pt>
                <c:pt idx="3">
                  <c:v>口腔科</c:v>
                </c:pt>
                <c:pt idx="4">
                  <c:v>肿瘤内科</c:v>
                </c:pt>
                <c:pt idx="5">
                  <c:v>泌尿外科</c:v>
                </c:pt>
                <c:pt idx="6">
                  <c:v>心病三科</c:v>
                </c:pt>
                <c:pt idx="7">
                  <c:v>消化内科</c:v>
                </c:pt>
                <c:pt idx="8">
                  <c:v>脾胃病科</c:v>
                </c:pt>
                <c:pt idx="9">
                  <c:v>小儿骨科</c:v>
                </c:pt>
                <c:pt idx="10">
                  <c:v>综合内科</c:v>
                </c:pt>
                <c:pt idx="11">
                  <c:v>脑病二科</c:v>
                </c:pt>
                <c:pt idx="12">
                  <c:v>眼科</c:v>
                </c:pt>
                <c:pt idx="13">
                  <c:v>重症医学科</c:v>
                </c:pt>
                <c:pt idx="14">
                  <c:v>创伤骨科</c:v>
                </c:pt>
                <c:pt idx="15">
                  <c:v>神经外科</c:v>
                </c:pt>
                <c:pt idx="16">
                  <c:v>心病一科</c:v>
                </c:pt>
                <c:pt idx="17">
                  <c:v>儿科</c:v>
                </c:pt>
                <c:pt idx="18">
                  <c:v>妇科</c:v>
                </c:pt>
                <c:pt idx="19">
                  <c:v>呼吸内科</c:v>
                </c:pt>
                <c:pt idx="20">
                  <c:v>美容皮肤科</c:v>
                </c:pt>
                <c:pt idx="21">
                  <c:v>小儿推拿科</c:v>
                </c:pt>
                <c:pt idx="22">
                  <c:v>中医经典科</c:v>
                </c:pt>
                <c:pt idx="23">
                  <c:v>心血管内科</c:v>
                </c:pt>
                <c:pt idx="24">
                  <c:v>关节骨科</c:v>
                </c:pt>
                <c:pt idx="25">
                  <c:v>显微骨科</c:v>
                </c:pt>
                <c:pt idx="26">
                  <c:v>周围血管科</c:v>
                </c:pt>
                <c:pt idx="27">
                  <c:v>脊柱骨科</c:v>
                </c:pt>
                <c:pt idx="28">
                  <c:v>产科</c:v>
                </c:pt>
                <c:pt idx="29">
                  <c:v>心病四科</c:v>
                </c:pt>
                <c:pt idx="30">
                  <c:v>中医外治中心</c:v>
                </c:pt>
                <c:pt idx="31">
                  <c:v>肾病科</c:v>
                </c:pt>
                <c:pt idx="32">
                  <c:v>血液科</c:v>
                </c:pt>
                <c:pt idx="33">
                  <c:v>男科</c:v>
                </c:pt>
                <c:pt idx="34">
                  <c:v>运动损伤骨科</c:v>
                </c:pt>
                <c:pt idx="35">
                  <c:v>脾胃科消化科合并</c:v>
                </c:pt>
                <c:pt idx="36">
                  <c:v>普通外科</c:v>
                </c:pt>
                <c:pt idx="37">
                  <c:v>乳腺甲状腺外科</c:v>
                </c:pt>
                <c:pt idx="38">
                  <c:v>肝胆外科</c:v>
                </c:pt>
                <c:pt idx="39">
                  <c:v>西区重症医学科</c:v>
                </c:pt>
                <c:pt idx="40">
                  <c:v>脑病三科</c:v>
                </c:pt>
                <c:pt idx="41">
                  <c:v>神经内科</c:v>
                </c:pt>
                <c:pt idx="42">
                  <c:v>肛肠科</c:v>
                </c:pt>
                <c:pt idx="43">
                  <c:v>康复科</c:v>
                </c:pt>
                <c:pt idx="44">
                  <c:v>针灸科</c:v>
                </c:pt>
                <c:pt idx="45">
                  <c:v>身心医学科</c:v>
                </c:pt>
                <c:pt idx="46">
                  <c:v>胸外科</c:v>
                </c:pt>
                <c:pt idx="47">
                  <c:v>微创骨科</c:v>
                </c:pt>
                <c:pt idx="48">
                  <c:v>东区重症医学科</c:v>
                </c:pt>
                <c:pt idx="49">
                  <c:v>妇科妇二科合并</c:v>
                </c:pt>
                <c:pt idx="50">
                  <c:v>皮肤科</c:v>
                </c:pt>
                <c:pt idx="51">
                  <c:v>耳鼻喉科</c:v>
                </c:pt>
                <c:pt idx="52">
                  <c:v>风湿病科</c:v>
                </c:pt>
                <c:pt idx="53">
                  <c:v>肾脏内科</c:v>
                </c:pt>
                <c:pt idx="54">
                  <c:v>肝病科</c:v>
                </c:pt>
                <c:pt idx="55">
                  <c:v>老年医学科</c:v>
                </c:pt>
                <c:pt idx="56">
                  <c:v>东区肾病科</c:v>
                </c:pt>
                <c:pt idx="57">
                  <c:v>妇二科</c:v>
                </c:pt>
                <c:pt idx="58">
                  <c:v>心病二科</c:v>
                </c:pt>
                <c:pt idx="59">
                  <c:v>治未病中心</c:v>
                </c:pt>
                <c:pt idx="60">
                  <c:v>推拿科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99.8469817072088</c:v>
                </c:pt>
                <c:pt idx="2">
                  <c:v>98.3180441671589</c:v>
                </c:pt>
                <c:pt idx="3">
                  <c:v>97.46309018065946</c:v>
                </c:pt>
                <c:pt idx="4">
                  <c:v>96.56767157286258</c:v>
                </c:pt>
                <c:pt idx="5">
                  <c:v>93.62866972073161</c:v>
                </c:pt>
                <c:pt idx="6">
                  <c:v>93.36852077910181</c:v>
                </c:pt>
                <c:pt idx="7">
                  <c:v>92.38620808075778</c:v>
                </c:pt>
                <c:pt idx="8">
                  <c:v>87.8089736210477</c:v>
                </c:pt>
                <c:pt idx="9">
                  <c:v>87.47221168252882</c:v>
                </c:pt>
                <c:pt idx="10">
                  <c:v>83.25715111686019</c:v>
                </c:pt>
                <c:pt idx="11">
                  <c:v>82.4629678666982</c:v>
                </c:pt>
                <c:pt idx="12">
                  <c:v>79.48117541248206</c:v>
                </c:pt>
                <c:pt idx="13">
                  <c:v>78.82502911252104</c:v>
                </c:pt>
                <c:pt idx="14">
                  <c:v>78.2847411912734</c:v>
                </c:pt>
                <c:pt idx="15">
                  <c:v>76.84241806304911</c:v>
                </c:pt>
                <c:pt idx="16">
                  <c:v>74.50383457128642</c:v>
                </c:pt>
                <c:pt idx="17">
                  <c:v>74.18380940348283</c:v>
                </c:pt>
                <c:pt idx="18">
                  <c:v>73.2424455920378</c:v>
                </c:pt>
                <c:pt idx="19">
                  <c:v>72.1960387034641</c:v>
                </c:pt>
                <c:pt idx="20">
                  <c:v>71.4500548819698</c:v>
                </c:pt>
                <c:pt idx="21">
                  <c:v>70.06904351269448</c:v>
                </c:pt>
                <c:pt idx="22">
                  <c:v>68.3028917444421</c:v>
                </c:pt>
                <c:pt idx="23">
                  <c:v>66.7367393995293</c:v>
                </c:pt>
                <c:pt idx="24">
                  <c:v>63.891741158572124</c:v>
                </c:pt>
                <c:pt idx="25">
                  <c:v>61.52988244540761</c:v>
                </c:pt>
                <c:pt idx="26">
                  <c:v>60.315319503415424</c:v>
                </c:pt>
                <c:pt idx="27">
                  <c:v>57.94490575336992</c:v>
                </c:pt>
                <c:pt idx="28">
                  <c:v>57.39543383972016</c:v>
                </c:pt>
                <c:pt idx="29">
                  <c:v>56.39927943963253</c:v>
                </c:pt>
                <c:pt idx="30">
                  <c:v>56.1329390786027</c:v>
                </c:pt>
                <c:pt idx="31">
                  <c:v>55.83382777161625</c:v>
                </c:pt>
                <c:pt idx="32">
                  <c:v>55.66951377146266</c:v>
                </c:pt>
                <c:pt idx="33">
                  <c:v>53.32173268123192</c:v>
                </c:pt>
                <c:pt idx="34">
                  <c:v>52.88248056886592</c:v>
                </c:pt>
                <c:pt idx="35">
                  <c:v>52.74421208624131</c:v>
                </c:pt>
                <c:pt idx="36">
                  <c:v>50.43612341365849</c:v>
                </c:pt>
                <c:pt idx="37">
                  <c:v>47.53596957883783</c:v>
                </c:pt>
                <c:pt idx="38">
                  <c:v>47.270801382275934</c:v>
                </c:pt>
                <c:pt idx="39">
                  <c:v>40.306394849108855</c:v>
                </c:pt>
                <c:pt idx="40">
                  <c:v>37.89283958904159</c:v>
                </c:pt>
                <c:pt idx="41">
                  <c:v>33.547693452241376</c:v>
                </c:pt>
                <c:pt idx="42">
                  <c:v>32.657452692965066</c:v>
                </c:pt>
                <c:pt idx="43">
                  <c:v>31.77987636260414</c:v>
                </c:pt>
                <c:pt idx="44">
                  <c:v>30.794103841661943</c:v>
                </c:pt>
                <c:pt idx="45">
                  <c:v>30.650890658635955</c:v>
                </c:pt>
                <c:pt idx="46">
                  <c:v>26.78996849344597</c:v>
                </c:pt>
                <c:pt idx="47">
                  <c:v>26.745666886498707</c:v>
                </c:pt>
                <c:pt idx="48">
                  <c:v>25.90011681532807</c:v>
                </c:pt>
                <c:pt idx="49">
                  <c:v>23.115451038549956</c:v>
                </c:pt>
                <c:pt idx="50">
                  <c:v>23.016303214157666</c:v>
                </c:pt>
                <c:pt idx="51">
                  <c:v>22.7609332970701</c:v>
                </c:pt>
                <c:pt idx="52">
                  <c:v>22.222065961583912</c:v>
                </c:pt>
                <c:pt idx="53">
                  <c:v>19.14505698081488</c:v>
                </c:pt>
                <c:pt idx="54">
                  <c:v>16.570744529164227</c:v>
                </c:pt>
                <c:pt idx="55">
                  <c:v>8.919346401362139</c:v>
                </c:pt>
                <c:pt idx="56">
                  <c:v>8.04334862573683</c:v>
                </c:pt>
                <c:pt idx="57">
                  <c:v>7.97317058364085</c:v>
                </c:pt>
                <c:pt idx="58">
                  <c:v>6.693791837695719</c:v>
                </c:pt>
                <c:pt idx="59">
                  <c:v>3.8062813660187174</c:v>
                </c:pt>
                <c:pt idx="60">
                  <c:v>3.0798282849098144</c:v>
                </c:pt>
                <c:pt idx="61">
                  <c:v>0.9847960285704286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脾胃科消化科合并</c:v>
                </c:pt>
                <c:pt idx="2">
                  <c:v>神经外科</c:v>
                </c:pt>
                <c:pt idx="3">
                  <c:v>乳腺甲状腺外科</c:v>
                </c:pt>
                <c:pt idx="4">
                  <c:v>皮肤科</c:v>
                </c:pt>
                <c:pt idx="5">
                  <c:v>身心医学科</c:v>
                </c:pt>
                <c:pt idx="6">
                  <c:v>东区肾病科</c:v>
                </c:pt>
                <c:pt idx="7">
                  <c:v>运动损伤骨科</c:v>
                </c:pt>
                <c:pt idx="8">
                  <c:v>心病二科</c:v>
                </c:pt>
                <c:pt idx="9">
                  <c:v>小儿骨科</c:v>
                </c:pt>
                <c:pt idx="10">
                  <c:v>脾胃病科</c:v>
                </c:pt>
                <c:pt idx="11">
                  <c:v>综合内科</c:v>
                </c:pt>
                <c:pt idx="12">
                  <c:v>肾脏内科</c:v>
                </c:pt>
                <c:pt idx="13">
                  <c:v>心病四科</c:v>
                </c:pt>
                <c:pt idx="14">
                  <c:v>风湿病科</c:v>
                </c:pt>
                <c:pt idx="15">
                  <c:v>创伤骨科</c:v>
                </c:pt>
                <c:pt idx="16">
                  <c:v>血液科</c:v>
                </c:pt>
                <c:pt idx="17">
                  <c:v>肾病科</c:v>
                </c:pt>
                <c:pt idx="18">
                  <c:v>妇科妇二科合并</c:v>
                </c:pt>
                <c:pt idx="19">
                  <c:v>关节骨科</c:v>
                </c:pt>
                <c:pt idx="20">
                  <c:v>治未病中心</c:v>
                </c:pt>
                <c:pt idx="21">
                  <c:v>口腔科</c:v>
                </c:pt>
                <c:pt idx="22">
                  <c:v>推拿科</c:v>
                </c:pt>
                <c:pt idx="23">
                  <c:v>眼科</c:v>
                </c:pt>
                <c:pt idx="24">
                  <c:v>耳鼻喉科</c:v>
                </c:pt>
                <c:pt idx="25">
                  <c:v>产科</c:v>
                </c:pt>
                <c:pt idx="26">
                  <c:v>普通外科</c:v>
                </c:pt>
                <c:pt idx="27">
                  <c:v>泌尿外科</c:v>
                </c:pt>
                <c:pt idx="28">
                  <c:v>骨科</c:v>
                </c:pt>
                <c:pt idx="29">
                  <c:v>老年医学科</c:v>
                </c:pt>
                <c:pt idx="30">
                  <c:v>神经内科</c:v>
                </c:pt>
                <c:pt idx="31">
                  <c:v>心血管内科</c:v>
                </c:pt>
                <c:pt idx="32">
                  <c:v>脑病一科</c:v>
                </c:pt>
                <c:pt idx="33">
                  <c:v>呼吸内科</c:v>
                </c:pt>
                <c:pt idx="34">
                  <c:v>胸外科</c:v>
                </c:pt>
                <c:pt idx="35">
                  <c:v>心病三科</c:v>
                </c:pt>
                <c:pt idx="36">
                  <c:v>微创骨科</c:v>
                </c:pt>
                <c:pt idx="37">
                  <c:v>脑病三科</c:v>
                </c:pt>
                <c:pt idx="38">
                  <c:v>医院</c:v>
                </c:pt>
                <c:pt idx="39">
                  <c:v>西区重症医学科</c:v>
                </c:pt>
                <c:pt idx="40">
                  <c:v>周围血管科</c:v>
                </c:pt>
                <c:pt idx="41">
                  <c:v>儿科</c:v>
                </c:pt>
                <c:pt idx="42">
                  <c:v>肝胆外科</c:v>
                </c:pt>
                <c:pt idx="43">
                  <c:v>肿瘤内科</c:v>
                </c:pt>
                <c:pt idx="44">
                  <c:v>中医外治中心</c:v>
                </c:pt>
                <c:pt idx="45">
                  <c:v>内分泌科</c:v>
                </c:pt>
                <c:pt idx="46">
                  <c:v>美容皮肤科</c:v>
                </c:pt>
                <c:pt idx="47">
                  <c:v>肛肠科</c:v>
                </c:pt>
                <c:pt idx="48">
                  <c:v>消化内科</c:v>
                </c:pt>
                <c:pt idx="49">
                  <c:v>小儿推拿科</c:v>
                </c:pt>
                <c:pt idx="50">
                  <c:v>心病一科</c:v>
                </c:pt>
                <c:pt idx="51">
                  <c:v>脑病二科</c:v>
                </c:pt>
                <c:pt idx="52">
                  <c:v>中医经典科</c:v>
                </c:pt>
                <c:pt idx="53">
                  <c:v>妇二科</c:v>
                </c:pt>
                <c:pt idx="54">
                  <c:v>东区重症医学科</c:v>
                </c:pt>
                <c:pt idx="55">
                  <c:v>针灸科</c:v>
                </c:pt>
                <c:pt idx="56">
                  <c:v>妇科</c:v>
                </c:pt>
                <c:pt idx="57">
                  <c:v>康复科</c:v>
                </c:pt>
                <c:pt idx="58">
                  <c:v>重症医学科</c:v>
                </c:pt>
                <c:pt idx="59">
                  <c:v>男科</c:v>
                </c:pt>
                <c:pt idx="60">
                  <c:v>显微骨科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99.96144745197374</c:v>
                </c:pt>
                <c:pt idx="2">
                  <c:v>96.84531824518471</c:v>
                </c:pt>
                <c:pt idx="3">
                  <c:v>93.72008665870233</c:v>
                </c:pt>
                <c:pt idx="4">
                  <c:v>92.03284352168124</c:v>
                </c:pt>
                <c:pt idx="5">
                  <c:v>91.12695722105165</c:v>
                </c:pt>
                <c:pt idx="6">
                  <c:v>90.81818666268761</c:v>
                </c:pt>
                <c:pt idx="7">
                  <c:v>89.7657792897307</c:v>
                </c:pt>
                <c:pt idx="8">
                  <c:v>89.36975350498021</c:v>
                </c:pt>
                <c:pt idx="9">
                  <c:v>83.68384514025313</c:v>
                </c:pt>
                <c:pt idx="10">
                  <c:v>81.31589126808701</c:v>
                </c:pt>
                <c:pt idx="11">
                  <c:v>79.84472103682667</c:v>
                </c:pt>
                <c:pt idx="12">
                  <c:v>76.71612087171042</c:v>
                </c:pt>
                <c:pt idx="13">
                  <c:v>76.46721542264433</c:v>
                </c:pt>
                <c:pt idx="14">
                  <c:v>74.91092119611841</c:v>
                </c:pt>
                <c:pt idx="15">
                  <c:v>74.67377672486012</c:v>
                </c:pt>
                <c:pt idx="16">
                  <c:v>74.2836333727276</c:v>
                </c:pt>
                <c:pt idx="17">
                  <c:v>69.81904389355248</c:v>
                </c:pt>
                <c:pt idx="18">
                  <c:v>65.78406165668407</c:v>
                </c:pt>
                <c:pt idx="19">
                  <c:v>64.59534330536901</c:v>
                </c:pt>
                <c:pt idx="20">
                  <c:v>62.138949702475465</c:v>
                </c:pt>
                <c:pt idx="21">
                  <c:v>61.885432956994755</c:v>
                </c:pt>
                <c:pt idx="22">
                  <c:v>61.616048273222845</c:v>
                </c:pt>
                <c:pt idx="23">
                  <c:v>59.526049927005324</c:v>
                </c:pt>
                <c:pt idx="24">
                  <c:v>59.353564105229125</c:v>
                </c:pt>
                <c:pt idx="25">
                  <c:v>58.37475450814444</c:v>
                </c:pt>
                <c:pt idx="26">
                  <c:v>58.12194224672335</c:v>
                </c:pt>
                <c:pt idx="27">
                  <c:v>53.77826509184656</c:v>
                </c:pt>
                <c:pt idx="28">
                  <c:v>53.417595119947485</c:v>
                </c:pt>
                <c:pt idx="29">
                  <c:v>53.24694633904288</c:v>
                </c:pt>
                <c:pt idx="30">
                  <c:v>50.94371637381308</c:v>
                </c:pt>
                <c:pt idx="31">
                  <c:v>50.06107960576388</c:v>
                </c:pt>
                <c:pt idx="32">
                  <c:v>49.33196357207004</c:v>
                </c:pt>
                <c:pt idx="33">
                  <c:v>40.909355701977496</c:v>
                </c:pt>
                <c:pt idx="34">
                  <c:v>39.62277263308448</c:v>
                </c:pt>
                <c:pt idx="35">
                  <c:v>38.595195503506815</c:v>
                </c:pt>
                <c:pt idx="36">
                  <c:v>34.36680884262848</c:v>
                </c:pt>
                <c:pt idx="37">
                  <c:v>33.40818634312406</c:v>
                </c:pt>
                <c:pt idx="38">
                  <c:v>32.89350788110628</c:v>
                </c:pt>
                <c:pt idx="39">
                  <c:v>32.75896359748867</c:v>
                </c:pt>
                <c:pt idx="40">
                  <c:v>31.866960599930128</c:v>
                </c:pt>
                <c:pt idx="41">
                  <c:v>29.563256588830615</c:v>
                </c:pt>
                <c:pt idx="42">
                  <c:v>28.160745887793514</c:v>
                </c:pt>
                <c:pt idx="43">
                  <c:v>27.59740943359348</c:v>
                </c:pt>
                <c:pt idx="44">
                  <c:v>25.338940260306344</c:v>
                </c:pt>
                <c:pt idx="45">
                  <c:v>23.50492128210561</c:v>
                </c:pt>
                <c:pt idx="46">
                  <c:v>22.02496054583694</c:v>
                </c:pt>
                <c:pt idx="47">
                  <c:v>21.116705486921923</c:v>
                </c:pt>
                <c:pt idx="48">
                  <c:v>19.62261275138726</c:v>
                </c:pt>
                <c:pt idx="49">
                  <c:v>19.152615121211365</c:v>
                </c:pt>
                <c:pt idx="50">
                  <c:v>18.433136387307936</c:v>
                </c:pt>
                <c:pt idx="51">
                  <c:v>14.082961357973787</c:v>
                </c:pt>
                <c:pt idx="52">
                  <c:v>13.475258008761633</c:v>
                </c:pt>
                <c:pt idx="53">
                  <c:v>12.051472838612531</c:v>
                </c:pt>
                <c:pt idx="54">
                  <c:v>10.792115766077357</c:v>
                </c:pt>
                <c:pt idx="55">
                  <c:v>9.66947942068156</c:v>
                </c:pt>
                <c:pt idx="56">
                  <c:v>6.66630286912775</c:v>
                </c:pt>
                <c:pt idx="57">
                  <c:v>5.215630046738514</c:v>
                </c:pt>
                <c:pt idx="58">
                  <c:v>5.091126917109394</c:v>
                </c:pt>
                <c:pt idx="59">
                  <c:v>4.692127838500139</c:v>
                </c:pt>
                <c:pt idx="60">
                  <c:v>4.42216961340677</c:v>
                </c:pt>
                <c:pt idx="61">
                  <c:v>1.3109091734473275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肝病科</c:v>
                </c:pt>
                <c:pt idx="2">
                  <c:v>泌尿外科</c:v>
                </c:pt>
                <c:pt idx="3">
                  <c:v>推拿科</c:v>
                </c:pt>
                <c:pt idx="4">
                  <c:v>肝胆外科</c:v>
                </c:pt>
                <c:pt idx="5">
                  <c:v>神经内科</c:v>
                </c:pt>
                <c:pt idx="6">
                  <c:v>康复科</c:v>
                </c:pt>
                <c:pt idx="7">
                  <c:v>周围血管科</c:v>
                </c:pt>
                <c:pt idx="8">
                  <c:v>妇科</c:v>
                </c:pt>
                <c:pt idx="9">
                  <c:v>创伤骨科</c:v>
                </c:pt>
                <c:pt idx="10">
                  <c:v>妇二科</c:v>
                </c:pt>
                <c:pt idx="11">
                  <c:v>皮肤科</c:v>
                </c:pt>
                <c:pt idx="12">
                  <c:v>脑病一科</c:v>
                </c:pt>
                <c:pt idx="13">
                  <c:v>普通外科</c:v>
                </c:pt>
                <c:pt idx="14">
                  <c:v>心病四科</c:v>
                </c:pt>
                <c:pt idx="15">
                  <c:v>儿科</c:v>
                </c:pt>
                <c:pt idx="16">
                  <c:v>东区重症医学科</c:v>
                </c:pt>
                <c:pt idx="17">
                  <c:v>针灸科</c:v>
                </c:pt>
                <c:pt idx="18">
                  <c:v>乳腺甲状腺外科</c:v>
                </c:pt>
                <c:pt idx="19">
                  <c:v>治未病中心</c:v>
                </c:pt>
                <c:pt idx="20">
                  <c:v>关节骨科</c:v>
                </c:pt>
                <c:pt idx="21">
                  <c:v>男科</c:v>
                </c:pt>
                <c:pt idx="22">
                  <c:v>脑病三科</c:v>
                </c:pt>
                <c:pt idx="23">
                  <c:v>胸外科</c:v>
                </c:pt>
                <c:pt idx="24">
                  <c:v>肾脏内科</c:v>
                </c:pt>
                <c:pt idx="25">
                  <c:v>脑病二科</c:v>
                </c:pt>
                <c:pt idx="26">
                  <c:v>美容皮肤科</c:v>
                </c:pt>
                <c:pt idx="27">
                  <c:v>内分泌科</c:v>
                </c:pt>
                <c:pt idx="28">
                  <c:v>心病三科</c:v>
                </c:pt>
                <c:pt idx="29">
                  <c:v>消化内科</c:v>
                </c:pt>
                <c:pt idx="30">
                  <c:v>神经外科</c:v>
                </c:pt>
                <c:pt idx="31">
                  <c:v>口腔科</c:v>
                </c:pt>
                <c:pt idx="32">
                  <c:v>心血管内科</c:v>
                </c:pt>
                <c:pt idx="33">
                  <c:v>小儿骨科</c:v>
                </c:pt>
                <c:pt idx="34">
                  <c:v>微创骨科</c:v>
                </c:pt>
                <c:pt idx="35">
                  <c:v>耳鼻喉科</c:v>
                </c:pt>
                <c:pt idx="36">
                  <c:v>眼科</c:v>
                </c:pt>
                <c:pt idx="37">
                  <c:v>老年医学科</c:v>
                </c:pt>
                <c:pt idx="38">
                  <c:v>风湿病科</c:v>
                </c:pt>
                <c:pt idx="39">
                  <c:v>脾胃病科</c:v>
                </c:pt>
                <c:pt idx="40">
                  <c:v>重症医学科</c:v>
                </c:pt>
                <c:pt idx="41">
                  <c:v>中医经典科</c:v>
                </c:pt>
                <c:pt idx="42">
                  <c:v>脾胃科消化科合并</c:v>
                </c:pt>
                <c:pt idx="43">
                  <c:v>身心医学科</c:v>
                </c:pt>
                <c:pt idx="44">
                  <c:v>显微骨科</c:v>
                </c:pt>
                <c:pt idx="45">
                  <c:v>血液科</c:v>
                </c:pt>
                <c:pt idx="46">
                  <c:v>肛肠科</c:v>
                </c:pt>
                <c:pt idx="47">
                  <c:v>综合内科</c:v>
                </c:pt>
                <c:pt idx="48">
                  <c:v>心病二科</c:v>
                </c:pt>
                <c:pt idx="49">
                  <c:v>呼吸内科</c:v>
                </c:pt>
                <c:pt idx="50">
                  <c:v>妇科妇二科合并</c:v>
                </c:pt>
                <c:pt idx="51">
                  <c:v>脊柱骨科</c:v>
                </c:pt>
                <c:pt idx="52">
                  <c:v>产科</c:v>
                </c:pt>
                <c:pt idx="53">
                  <c:v>骨科</c:v>
                </c:pt>
                <c:pt idx="54">
                  <c:v>肿瘤内科</c:v>
                </c:pt>
                <c:pt idx="55">
                  <c:v>东区肾病科</c:v>
                </c:pt>
                <c:pt idx="56">
                  <c:v>中医外治中心</c:v>
                </c:pt>
                <c:pt idx="57">
                  <c:v>小儿推拿科</c:v>
                </c:pt>
                <c:pt idx="58">
                  <c:v>西区重症医学科</c:v>
                </c:pt>
                <c:pt idx="59">
                  <c:v>肾病科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97.22917286324216</c:v>
                </c:pt>
                <c:pt idx="2">
                  <c:v>96.91321745773638</c:v>
                </c:pt>
                <c:pt idx="3">
                  <c:v>96.8485741408918</c:v>
                </c:pt>
                <c:pt idx="4">
                  <c:v>93.82866948663398</c:v>
                </c:pt>
                <c:pt idx="5">
                  <c:v>93.31668866201093</c:v>
                </c:pt>
                <c:pt idx="6">
                  <c:v>91.27500922168687</c:v>
                </c:pt>
                <c:pt idx="7">
                  <c:v>91.04796466501436</c:v>
                </c:pt>
                <c:pt idx="8">
                  <c:v>88.04785375981673</c:v>
                </c:pt>
                <c:pt idx="9">
                  <c:v>86.49705889909713</c:v>
                </c:pt>
                <c:pt idx="10">
                  <c:v>85.64379221112652</c:v>
                </c:pt>
                <c:pt idx="11">
                  <c:v>82.48274444701403</c:v>
                </c:pt>
                <c:pt idx="12">
                  <c:v>81.96912964786154</c:v>
                </c:pt>
                <c:pt idx="13">
                  <c:v>81.54889573141323</c:v>
                </c:pt>
                <c:pt idx="14">
                  <c:v>81.22634973929779</c:v>
                </c:pt>
                <c:pt idx="15">
                  <c:v>80.81066770779158</c:v>
                </c:pt>
                <c:pt idx="16">
                  <c:v>78.9962435515296</c:v>
                </c:pt>
                <c:pt idx="17">
                  <c:v>77.23157658028829</c:v>
                </c:pt>
                <c:pt idx="18">
                  <c:v>75.92193605437409</c:v>
                </c:pt>
                <c:pt idx="19">
                  <c:v>72.63040050192801</c:v>
                </c:pt>
                <c:pt idx="20">
                  <c:v>69.67401600074251</c:v>
                </c:pt>
                <c:pt idx="21">
                  <c:v>69.38253641538515</c:v>
                </c:pt>
                <c:pt idx="22">
                  <c:v>68.1892773931004</c:v>
                </c:pt>
                <c:pt idx="23">
                  <c:v>67.61489022864232</c:v>
                </c:pt>
                <c:pt idx="24">
                  <c:v>63.21143589108387</c:v>
                </c:pt>
                <c:pt idx="25">
                  <c:v>59.463597393244534</c:v>
                </c:pt>
                <c:pt idx="26">
                  <c:v>57.21019603968798</c:v>
                </c:pt>
                <c:pt idx="27">
                  <c:v>57.206306410370146</c:v>
                </c:pt>
                <c:pt idx="28">
                  <c:v>55.74809255930916</c:v>
                </c:pt>
                <c:pt idx="29">
                  <c:v>55.15970850641253</c:v>
                </c:pt>
                <c:pt idx="30">
                  <c:v>51.759160366891784</c:v>
                </c:pt>
                <c:pt idx="31">
                  <c:v>50.46317183287708</c:v>
                </c:pt>
                <c:pt idx="32">
                  <c:v>48.04981572233382</c:v>
                </c:pt>
                <c:pt idx="33">
                  <c:v>45.810793540740896</c:v>
                </c:pt>
                <c:pt idx="34">
                  <c:v>45.7016561122503</c:v>
                </c:pt>
                <c:pt idx="35">
                  <c:v>41.50572335927213</c:v>
                </c:pt>
                <c:pt idx="36">
                  <c:v>39.79984165371462</c:v>
                </c:pt>
                <c:pt idx="37">
                  <c:v>39.44304978547792</c:v>
                </c:pt>
                <c:pt idx="38">
                  <c:v>36.45894782167667</c:v>
                </c:pt>
                <c:pt idx="39">
                  <c:v>33.925910477283956</c:v>
                </c:pt>
                <c:pt idx="40">
                  <c:v>32.963649172540066</c:v>
                </c:pt>
                <c:pt idx="41">
                  <c:v>31.54244270349653</c:v>
                </c:pt>
                <c:pt idx="42">
                  <c:v>31.1472354521574</c:v>
                </c:pt>
                <c:pt idx="43">
                  <c:v>30.884153575790865</c:v>
                </c:pt>
                <c:pt idx="44">
                  <c:v>30.78113977664678</c:v>
                </c:pt>
                <c:pt idx="45">
                  <c:v>26.27365304619446</c:v>
                </c:pt>
                <c:pt idx="46">
                  <c:v>25.82915418779283</c:v>
                </c:pt>
                <c:pt idx="47">
                  <c:v>24.917867145592496</c:v>
                </c:pt>
                <c:pt idx="48">
                  <c:v>23.873495736889726</c:v>
                </c:pt>
                <c:pt idx="49">
                  <c:v>23.595824152844393</c:v>
                </c:pt>
                <c:pt idx="50">
                  <c:v>21.4890625558687</c:v>
                </c:pt>
                <c:pt idx="51">
                  <c:v>16.8718901129627</c:v>
                </c:pt>
                <c:pt idx="52">
                  <c:v>16.441452548018585</c:v>
                </c:pt>
                <c:pt idx="53">
                  <c:v>12.692191829826657</c:v>
                </c:pt>
                <c:pt idx="54">
                  <c:v>9.56783471168721</c:v>
                </c:pt>
                <c:pt idx="55">
                  <c:v>9.308307742425713</c:v>
                </c:pt>
                <c:pt idx="56">
                  <c:v>6.875541065067599</c:v>
                </c:pt>
                <c:pt idx="57">
                  <c:v>6.7709759893765</c:v>
                </c:pt>
                <c:pt idx="58">
                  <c:v>4.2719919507136614</c:v>
                </c:pt>
                <c:pt idx="59">
                  <c:v>3.4340049257523697</c:v>
                </c:pt>
                <c:pt idx="60">
                  <c:v>0.7935432793461319</c:v>
                </c:pt>
                <c:pt idx="61">
                  <c:v>0.3348543216652774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65.99838301953872</c:v>
                </c:pt>
                <c:pt idx="1">
                  <c:v>61.121669492236144</c:v>
                </c:pt>
                <c:pt idx="2">
                  <c:v>59.087765169078686</c:v>
                </c:pt>
                <c:pt idx="3">
                  <c:v>58.66533441480014</c:v>
                </c:pt>
                <c:pt idx="4">
                  <c:v>58.16865669310423</c:v>
                </c:pt>
                <c:pt idx="5">
                  <c:v>58.143214780251654</c:v>
                </c:pt>
                <c:pt idx="6">
                  <c:v>56.71850384549827</c:v>
                </c:pt>
                <c:pt idx="7">
                  <c:v>54.92994107261996</c:v>
                </c:pt>
                <c:pt idx="8">
                  <c:v>54.030554833882526</c:v>
                </c:pt>
                <c:pt idx="9">
                  <c:v>53.83607955595682</c:v>
                </c:pt>
                <c:pt idx="10">
                  <c:v>53.20622034091733</c:v>
                </c:pt>
                <c:pt idx="11">
                  <c:v>52.89645037695409</c:v>
                </c:pt>
                <c:pt idx="12">
                  <c:v>52.83782485869435</c:v>
                </c:pt>
                <c:pt idx="13">
                  <c:v>52.813485580094294</c:v>
                </c:pt>
                <c:pt idx="14">
                  <c:v>52.67576318249433</c:v>
                </c:pt>
                <c:pt idx="15">
                  <c:v>51.752753345147454</c:v>
                </c:pt>
                <c:pt idx="16">
                  <c:v>51.36300682062474</c:v>
                </c:pt>
                <c:pt idx="17">
                  <c:v>50.69617257556357</c:v>
                </c:pt>
                <c:pt idx="18">
                  <c:v>50.258066592410174</c:v>
                </c:pt>
                <c:pt idx="19">
                  <c:v>50.11219038708567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24.029935964497234</c:v>
                </c:pt>
                <c:pt idx="1">
                  <c:v>15.52044989753823</c:v>
                </c:pt>
                <c:pt idx="2">
                  <c:v>40.937793096750404</c:v>
                </c:pt>
                <c:pt idx="3">
                  <c:v>22.465869482813225</c:v>
                </c:pt>
                <c:pt idx="4">
                  <c:v>34.6855323168788</c:v>
                </c:pt>
                <c:pt idx="5">
                  <c:v>39.05398700458309</c:v>
                </c:pt>
                <c:pt idx="6">
                  <c:v>38.019690596027914</c:v>
                </c:pt>
                <c:pt idx="7">
                  <c:v>30.70586355123595</c:v>
                </c:pt>
                <c:pt idx="8">
                  <c:v>34.02050231213459</c:v>
                </c:pt>
                <c:pt idx="9">
                  <c:v>29.869433977767322</c:v>
                </c:pt>
                <c:pt idx="10">
                  <c:v>47.87917690923511</c:v>
                </c:pt>
                <c:pt idx="11">
                  <c:v>27.990952775041418</c:v>
                </c:pt>
                <c:pt idx="12">
                  <c:v>31.882567712339497</c:v>
                </c:pt>
                <c:pt idx="13">
                  <c:v>22.741092332870444</c:v>
                </c:pt>
                <c:pt idx="14">
                  <c:v>25.99085890488434</c:v>
                </c:pt>
                <c:pt idx="15">
                  <c:v>28.906194371338202</c:v>
                </c:pt>
                <c:pt idx="16">
                  <c:v>24.449070753157823</c:v>
                </c:pt>
                <c:pt idx="17">
                  <c:v>37.24892956291424</c:v>
                </c:pt>
                <c:pt idx="18">
                  <c:v>40.25275351971545</c:v>
                </c:pt>
                <c:pt idx="19">
                  <c:v>32.566530652878015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65.99838301953872</c:v>
                </c:pt>
                <c:pt idx="1">
                  <c:v>61.121669492236144</c:v>
                </c:pt>
                <c:pt idx="2">
                  <c:v>59.087765169078686</c:v>
                </c:pt>
                <c:pt idx="3">
                  <c:v>58.66533441480014</c:v>
                </c:pt>
                <c:pt idx="4">
                  <c:v>58.16865669310423</c:v>
                </c:pt>
                <c:pt idx="5">
                  <c:v>58.143214780251654</c:v>
                </c:pt>
                <c:pt idx="6">
                  <c:v>56.71850384549827</c:v>
                </c:pt>
                <c:pt idx="7">
                  <c:v>54.92994107261996</c:v>
                </c:pt>
                <c:pt idx="8">
                  <c:v>54.030554833882526</c:v>
                </c:pt>
                <c:pt idx="9">
                  <c:v>53.83607955595682</c:v>
                </c:pt>
                <c:pt idx="10">
                  <c:v>53.20622034091733</c:v>
                </c:pt>
                <c:pt idx="11">
                  <c:v>52.89645037695409</c:v>
                </c:pt>
                <c:pt idx="12">
                  <c:v>52.83782485869435</c:v>
                </c:pt>
                <c:pt idx="13">
                  <c:v>52.813485580094294</c:v>
                </c:pt>
                <c:pt idx="14">
                  <c:v>52.67576318249433</c:v>
                </c:pt>
                <c:pt idx="15">
                  <c:v>51.752753345147454</c:v>
                </c:pt>
                <c:pt idx="16">
                  <c:v>51.36300682062474</c:v>
                </c:pt>
                <c:pt idx="17">
                  <c:v>50.69617257556357</c:v>
                </c:pt>
                <c:pt idx="18">
                  <c:v>50.258066592410174</c:v>
                </c:pt>
                <c:pt idx="19">
                  <c:v>50.11219038708567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16.712001287525514</c:v>
                </c:pt>
                <c:pt idx="1">
                  <c:v>16.11098156164169</c:v>
                </c:pt>
                <c:pt idx="2">
                  <c:v>7.355984485221768</c:v>
                </c:pt>
                <c:pt idx="3">
                  <c:v>18.56465098984758</c:v>
                </c:pt>
                <c:pt idx="4">
                  <c:v>16.930135975062576</c:v>
                </c:pt>
                <c:pt idx="5">
                  <c:v>24.111651227707604</c:v>
                </c:pt>
                <c:pt idx="6">
                  <c:v>24.60780420756413</c:v>
                </c:pt>
                <c:pt idx="7">
                  <c:v>22.597086729436317</c:v>
                </c:pt>
                <c:pt idx="8">
                  <c:v>19.341381640330166</c:v>
                </c:pt>
                <c:pt idx="9">
                  <c:v>20.91885445488242</c:v>
                </c:pt>
                <c:pt idx="10">
                  <c:v>2.169099482561484</c:v>
                </c:pt>
                <c:pt idx="11">
                  <c:v>9.80956951357878</c:v>
                </c:pt>
                <c:pt idx="12">
                  <c:v>33.63654157309014</c:v>
                </c:pt>
                <c:pt idx="13">
                  <c:v>25.73875306985744</c:v>
                </c:pt>
                <c:pt idx="14">
                  <c:v>9.340082566592681</c:v>
                </c:pt>
                <c:pt idx="15">
                  <c:v>71.8993781274222</c:v>
                </c:pt>
                <c:pt idx="16">
                  <c:v>20.892396192210352</c:v>
                </c:pt>
                <c:pt idx="17">
                  <c:v>33.393630235697344</c:v>
                </c:pt>
                <c:pt idx="18">
                  <c:v>16.6493847860514</c:v>
                </c:pt>
                <c:pt idx="19">
                  <c:v>27.169557896024376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65.99838301953872</c:v>
                </c:pt>
                <c:pt idx="1">
                  <c:v>61.121669492236144</c:v>
                </c:pt>
                <c:pt idx="2">
                  <c:v>59.087765169078686</c:v>
                </c:pt>
                <c:pt idx="3">
                  <c:v>58.66533441480014</c:v>
                </c:pt>
                <c:pt idx="4">
                  <c:v>58.16865669310423</c:v>
                </c:pt>
                <c:pt idx="5">
                  <c:v>58.143214780251654</c:v>
                </c:pt>
                <c:pt idx="6">
                  <c:v>56.71850384549827</c:v>
                </c:pt>
                <c:pt idx="7">
                  <c:v>54.92994107261996</c:v>
                </c:pt>
                <c:pt idx="8">
                  <c:v>54.030554833882526</c:v>
                </c:pt>
                <c:pt idx="9">
                  <c:v>53.83607955595682</c:v>
                </c:pt>
                <c:pt idx="10">
                  <c:v>53.20622034091733</c:v>
                </c:pt>
                <c:pt idx="11">
                  <c:v>52.89645037695409</c:v>
                </c:pt>
                <c:pt idx="12">
                  <c:v>52.83782485869435</c:v>
                </c:pt>
                <c:pt idx="13">
                  <c:v>52.813485580094294</c:v>
                </c:pt>
                <c:pt idx="14">
                  <c:v>52.67576318249433</c:v>
                </c:pt>
                <c:pt idx="15">
                  <c:v>51.752753345147454</c:v>
                </c:pt>
                <c:pt idx="16">
                  <c:v>51.36300682062474</c:v>
                </c:pt>
                <c:pt idx="17">
                  <c:v>50.69617257556357</c:v>
                </c:pt>
                <c:pt idx="18">
                  <c:v>50.258066592410174</c:v>
                </c:pt>
                <c:pt idx="19">
                  <c:v>50.11219038708567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西区重症医学科</c:v>
                </c:pt>
                <c:pt idx="1">
                  <c:v>重症医学科</c:v>
                </c:pt>
                <c:pt idx="2">
                  <c:v>小儿骨科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中医外治中心</c:v>
                </c:pt>
                <c:pt idx="6">
                  <c:v>消化内科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妇科妇二科合并</c:v>
                </c:pt>
                <c:pt idx="10">
                  <c:v>身心医学科</c:v>
                </c:pt>
                <c:pt idx="11">
                  <c:v>男科</c:v>
                </c:pt>
                <c:pt idx="12">
                  <c:v>微创骨科</c:v>
                </c:pt>
                <c:pt idx="13">
                  <c:v>呼吸内科</c:v>
                </c:pt>
                <c:pt idx="14">
                  <c:v>显微骨科</c:v>
                </c:pt>
                <c:pt idx="15">
                  <c:v>医院</c:v>
                </c:pt>
                <c:pt idx="16">
                  <c:v>妇科</c:v>
                </c:pt>
                <c:pt idx="17">
                  <c:v>儿科</c:v>
                </c:pt>
                <c:pt idx="18">
                  <c:v>产科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57.3265564830987</c:v>
                </c:pt>
                <c:pt idx="1">
                  <c:v>58.76799040812643</c:v>
                </c:pt>
                <c:pt idx="2">
                  <c:v>51.0730747977345</c:v>
                </c:pt>
                <c:pt idx="3">
                  <c:v>53.268966957779725</c:v>
                </c:pt>
                <c:pt idx="4">
                  <c:v>38.918369830253646</c:v>
                </c:pt>
                <c:pt idx="5">
                  <c:v>35.366283425200926</c:v>
                </c:pt>
                <c:pt idx="6">
                  <c:v>70.94508317119376</c:v>
                </c:pt>
                <c:pt idx="7">
                  <c:v>15.598260253494194</c:v>
                </c:pt>
                <c:pt idx="8">
                  <c:v>59.58843061223654</c:v>
                </c:pt>
                <c:pt idx="9">
                  <c:v>27.336371581243327</c:v>
                </c:pt>
                <c:pt idx="10">
                  <c:v>54.0857261154427</c:v>
                </c:pt>
                <c:pt idx="11">
                  <c:v>37.29351834586617</c:v>
                </c:pt>
                <c:pt idx="12">
                  <c:v>47.22240309315068</c:v>
                </c:pt>
                <c:pt idx="13">
                  <c:v>44.74972284143698</c:v>
                </c:pt>
                <c:pt idx="14">
                  <c:v>57.37340908851048</c:v>
                </c:pt>
                <c:pt idx="15">
                  <c:v>45.51402821105892</c:v>
                </c:pt>
                <c:pt idx="16">
                  <c:v>77.53442164276623</c:v>
                </c:pt>
                <c:pt idx="17">
                  <c:v>66.42902785443646</c:v>
                </c:pt>
                <c:pt idx="18">
                  <c:v>18.201477700680726</c:v>
                </c:pt>
                <c:pt idx="19">
                  <c:v>60.5126042190012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45.17629761421839</c:v>
                </c:pt>
                <c:pt idx="1">
                  <c:v>27.34434328679543</c:v>
                </c:pt>
                <c:pt idx="2">
                  <c:v>26.408670884189004</c:v>
                </c:pt>
                <c:pt idx="3">
                  <c:v>25.376960121205887</c:v>
                </c:pt>
                <c:pt idx="4">
                  <c:v>24.83476614312212</c:v>
                </c:pt>
                <c:pt idx="5">
                  <c:v>13.67336197035811</c:v>
                </c:pt>
                <c:pt idx="6">
                  <c:v>13.573615917954216</c:v>
                </c:pt>
                <c:pt idx="7">
                  <c:v>12.8677991662287</c:v>
                </c:pt>
                <c:pt idx="8">
                  <c:v>10.805262853481763</c:v>
                </c:pt>
                <c:pt idx="9">
                  <c:v>7.813692595024088</c:v>
                </c:pt>
                <c:pt idx="10">
                  <c:v>7.0141751322015855</c:v>
                </c:pt>
                <c:pt idx="11">
                  <c:v>6.205825193457</c:v>
                </c:pt>
                <c:pt idx="12">
                  <c:v>6.151098068702409</c:v>
                </c:pt>
                <c:pt idx="13">
                  <c:v>6.097835619524662</c:v>
                </c:pt>
                <c:pt idx="14">
                  <c:v>6.068621555145905</c:v>
                </c:pt>
                <c:pt idx="15">
                  <c:v>5.143312197418549</c:v>
                </c:pt>
                <c:pt idx="16">
                  <c:v>4.575179573503635</c:v>
                </c:pt>
                <c:pt idx="17">
                  <c:v>4.4559766557978655</c:v>
                </c:pt>
                <c:pt idx="18">
                  <c:v>4.388363427500371</c:v>
                </c:pt>
                <c:pt idx="19">
                  <c:v>4.1505047330107985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23.812486442445948</c:v>
                </c:pt>
                <c:pt idx="1">
                  <c:v>26.414668696719065</c:v>
                </c:pt>
                <c:pt idx="2">
                  <c:v>13.738912355164782</c:v>
                </c:pt>
                <c:pt idx="3">
                  <c:v>20.348686861246158</c:v>
                </c:pt>
                <c:pt idx="4">
                  <c:v>4.296057362105098</c:v>
                </c:pt>
                <c:pt idx="5">
                  <c:v>34.78406342567949</c:v>
                </c:pt>
                <c:pt idx="6">
                  <c:v>8.153857301905287</c:v>
                </c:pt>
                <c:pt idx="7">
                  <c:v>24.975807427383092</c:v>
                </c:pt>
                <c:pt idx="8">
                  <c:v>15.672812073056145</c:v>
                </c:pt>
                <c:pt idx="9">
                  <c:v>8.54352204158691</c:v>
                </c:pt>
                <c:pt idx="10">
                  <c:v>24.435289795758745</c:v>
                </c:pt>
                <c:pt idx="11">
                  <c:v>24.69193718788515</c:v>
                </c:pt>
                <c:pt idx="12">
                  <c:v>23.783234058523842</c:v>
                </c:pt>
                <c:pt idx="13">
                  <c:v>34.04766599172025</c:v>
                </c:pt>
                <c:pt idx="14">
                  <c:v>18.583004505439934</c:v>
                </c:pt>
                <c:pt idx="15">
                  <c:v>17.656826532333348</c:v>
                </c:pt>
                <c:pt idx="16">
                  <c:v>14.128919516813687</c:v>
                </c:pt>
                <c:pt idx="17">
                  <c:v>18.517513773273002</c:v>
                </c:pt>
                <c:pt idx="18">
                  <c:v>33.42165541655662</c:v>
                </c:pt>
                <c:pt idx="19">
                  <c:v>44.334828269667426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44.334828269667426</c:v>
                </c:pt>
                <c:pt idx="1">
                  <c:v>38.03230267444876</c:v>
                </c:pt>
                <c:pt idx="2">
                  <c:v>35.804465508894936</c:v>
                </c:pt>
                <c:pt idx="3">
                  <c:v>35.56020979947641</c:v>
                </c:pt>
                <c:pt idx="4">
                  <c:v>35.35881056330546</c:v>
                </c:pt>
                <c:pt idx="5">
                  <c:v>34.82145332245055</c:v>
                </c:pt>
                <c:pt idx="6">
                  <c:v>34.78406342567949</c:v>
                </c:pt>
                <c:pt idx="7">
                  <c:v>34.04766599172025</c:v>
                </c:pt>
                <c:pt idx="8">
                  <c:v>33.42165541655662</c:v>
                </c:pt>
                <c:pt idx="9">
                  <c:v>31.714893024900697</c:v>
                </c:pt>
                <c:pt idx="10">
                  <c:v>31.431041772959055</c:v>
                </c:pt>
                <c:pt idx="11">
                  <c:v>29.936038088754337</c:v>
                </c:pt>
                <c:pt idx="12">
                  <c:v>29.92769431811799</c:v>
                </c:pt>
                <c:pt idx="13">
                  <c:v>29.2688473024749</c:v>
                </c:pt>
                <c:pt idx="14">
                  <c:v>28.681574888974488</c:v>
                </c:pt>
                <c:pt idx="15">
                  <c:v>28.507099217789197</c:v>
                </c:pt>
                <c:pt idx="16">
                  <c:v>28.50343094389242</c:v>
                </c:pt>
                <c:pt idx="17">
                  <c:v>27.633943394435725</c:v>
                </c:pt>
                <c:pt idx="18">
                  <c:v>27.383194474487475</c:v>
                </c:pt>
                <c:pt idx="19">
                  <c:v>27.30361161844592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57.738007280015765</c:v>
                </c:pt>
                <c:pt idx="1">
                  <c:v>52.94576876941562</c:v>
                </c:pt>
                <c:pt idx="2">
                  <c:v>47.044826751510655</c:v>
                </c:pt>
                <c:pt idx="3">
                  <c:v>48.726558609016266</c:v>
                </c:pt>
                <c:pt idx="4">
                  <c:v>51.05561738928344</c:v>
                </c:pt>
                <c:pt idx="5">
                  <c:v>37.6433262736596</c:v>
                </c:pt>
                <c:pt idx="6">
                  <c:v>42.98583803822979</c:v>
                </c:pt>
                <c:pt idx="7">
                  <c:v>40.989860299088335</c:v>
                </c:pt>
                <c:pt idx="8">
                  <c:v>37.41451829676831</c:v>
                </c:pt>
                <c:pt idx="9">
                  <c:v>53.053028635090556</c:v>
                </c:pt>
                <c:pt idx="10">
                  <c:v>57.41673928678072</c:v>
                </c:pt>
                <c:pt idx="11">
                  <c:v>66.62191769482877</c:v>
                </c:pt>
                <c:pt idx="12">
                  <c:v>60.42041277939893</c:v>
                </c:pt>
                <c:pt idx="13">
                  <c:v>38.804187533753044</c:v>
                </c:pt>
                <c:pt idx="14">
                  <c:v>48.45615708396541</c:v>
                </c:pt>
                <c:pt idx="15">
                  <c:v>56.49607606399567</c:v>
                </c:pt>
                <c:pt idx="16">
                  <c:v>52.15913910978666</c:v>
                </c:pt>
                <c:pt idx="17">
                  <c:v>45.56953120247367</c:v>
                </c:pt>
                <c:pt idx="18">
                  <c:v>53.77362063959719</c:v>
                </c:pt>
                <c:pt idx="19">
                  <c:v>68.63838259894084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45.17629761421839</c:v>
                </c:pt>
                <c:pt idx="1">
                  <c:v>27.34434328679543</c:v>
                </c:pt>
                <c:pt idx="2">
                  <c:v>26.408670884189004</c:v>
                </c:pt>
                <c:pt idx="3">
                  <c:v>25.376960121205887</c:v>
                </c:pt>
                <c:pt idx="4">
                  <c:v>24.83476614312212</c:v>
                </c:pt>
                <c:pt idx="5">
                  <c:v>13.67336197035811</c:v>
                </c:pt>
                <c:pt idx="6">
                  <c:v>13.573615917954216</c:v>
                </c:pt>
                <c:pt idx="7">
                  <c:v>12.8677991662287</c:v>
                </c:pt>
                <c:pt idx="8">
                  <c:v>10.805262853481763</c:v>
                </c:pt>
                <c:pt idx="9">
                  <c:v>7.813692595024088</c:v>
                </c:pt>
                <c:pt idx="10">
                  <c:v>7.0141751322015855</c:v>
                </c:pt>
                <c:pt idx="11">
                  <c:v>6.205825193457</c:v>
                </c:pt>
                <c:pt idx="12">
                  <c:v>6.151098068702409</c:v>
                </c:pt>
                <c:pt idx="13">
                  <c:v>6.097835619524662</c:v>
                </c:pt>
                <c:pt idx="14">
                  <c:v>6.068621555145905</c:v>
                </c:pt>
                <c:pt idx="15">
                  <c:v>5.143312197418549</c:v>
                </c:pt>
                <c:pt idx="16">
                  <c:v>4.575179573503635</c:v>
                </c:pt>
                <c:pt idx="17">
                  <c:v>4.4559766557978655</c:v>
                </c:pt>
                <c:pt idx="18">
                  <c:v>4.388363427500371</c:v>
                </c:pt>
                <c:pt idx="19">
                  <c:v>4.1505047330107985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44.92358015635023</c:v>
                </c:pt>
                <c:pt idx="1">
                  <c:v>57.41419453482108</c:v>
                </c:pt>
                <c:pt idx="2">
                  <c:v>56.874564755647654</c:v>
                </c:pt>
                <c:pt idx="3">
                  <c:v>35.90254451460481</c:v>
                </c:pt>
                <c:pt idx="4">
                  <c:v>47.192535836388444</c:v>
                </c:pt>
                <c:pt idx="5">
                  <c:v>44.95845720935511</c:v>
                </c:pt>
                <c:pt idx="6">
                  <c:v>63.888680918631486</c:v>
                </c:pt>
                <c:pt idx="7">
                  <c:v>52.612366362378495</c:v>
                </c:pt>
                <c:pt idx="8">
                  <c:v>44.94248739584758</c:v>
                </c:pt>
                <c:pt idx="9">
                  <c:v>63.174579340859175</c:v>
                </c:pt>
                <c:pt idx="10">
                  <c:v>56.01685134237448</c:v>
                </c:pt>
                <c:pt idx="11">
                  <c:v>61.4934687352056</c:v>
                </c:pt>
                <c:pt idx="12">
                  <c:v>45.64219082924257</c:v>
                </c:pt>
                <c:pt idx="13">
                  <c:v>53.78073488829961</c:v>
                </c:pt>
                <c:pt idx="14">
                  <c:v>50.80331691984206</c:v>
                </c:pt>
                <c:pt idx="15">
                  <c:v>61.14881233699916</c:v>
                </c:pt>
                <c:pt idx="16">
                  <c:v>39.034472587325226</c:v>
                </c:pt>
                <c:pt idx="17">
                  <c:v>50.0044844489922</c:v>
                </c:pt>
                <c:pt idx="18">
                  <c:v>45.71805336766295</c:v>
                </c:pt>
                <c:pt idx="19">
                  <c:v>44.248896848959646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45.17629761421839</c:v>
                </c:pt>
                <c:pt idx="1">
                  <c:v>27.34434328679543</c:v>
                </c:pt>
                <c:pt idx="2">
                  <c:v>26.408670884189004</c:v>
                </c:pt>
                <c:pt idx="3">
                  <c:v>25.376960121205887</c:v>
                </c:pt>
                <c:pt idx="4">
                  <c:v>24.83476614312212</c:v>
                </c:pt>
                <c:pt idx="5">
                  <c:v>13.67336197035811</c:v>
                </c:pt>
                <c:pt idx="6">
                  <c:v>13.573615917954216</c:v>
                </c:pt>
                <c:pt idx="7">
                  <c:v>12.8677991662287</c:v>
                </c:pt>
                <c:pt idx="8">
                  <c:v>10.805262853481763</c:v>
                </c:pt>
                <c:pt idx="9">
                  <c:v>7.813692595024088</c:v>
                </c:pt>
                <c:pt idx="10">
                  <c:v>7.0141751322015855</c:v>
                </c:pt>
                <c:pt idx="11">
                  <c:v>6.205825193457</c:v>
                </c:pt>
                <c:pt idx="12">
                  <c:v>6.151098068702409</c:v>
                </c:pt>
                <c:pt idx="13">
                  <c:v>6.097835619524662</c:v>
                </c:pt>
                <c:pt idx="14">
                  <c:v>6.068621555145905</c:v>
                </c:pt>
                <c:pt idx="15">
                  <c:v>5.143312197418549</c:v>
                </c:pt>
                <c:pt idx="16">
                  <c:v>4.575179573503635</c:v>
                </c:pt>
                <c:pt idx="17">
                  <c:v>4.4559766557978655</c:v>
                </c:pt>
                <c:pt idx="18">
                  <c:v>4.388363427500371</c:v>
                </c:pt>
                <c:pt idx="19">
                  <c:v>4.1505047330107985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53.6499863822253</c:v>
                </c:pt>
                <c:pt idx="1">
                  <c:v>45.95319336841006</c:v>
                </c:pt>
                <c:pt idx="2">
                  <c:v>45.96304543342301</c:v>
                </c:pt>
                <c:pt idx="3">
                  <c:v>54.2819169228783</c:v>
                </c:pt>
                <c:pt idx="4">
                  <c:v>50.92725392207759</c:v>
                </c:pt>
                <c:pt idx="5">
                  <c:v>42.98583803822979</c:v>
                </c:pt>
                <c:pt idx="6">
                  <c:v>52.603913883582145</c:v>
                </c:pt>
                <c:pt idx="7">
                  <c:v>48.49497046010801</c:v>
                </c:pt>
                <c:pt idx="8">
                  <c:v>54.55712385580873</c:v>
                </c:pt>
                <c:pt idx="9">
                  <c:v>48.1766494168274</c:v>
                </c:pt>
                <c:pt idx="10">
                  <c:v>53.041868086709826</c:v>
                </c:pt>
                <c:pt idx="11">
                  <c:v>63.486666269036334</c:v>
                </c:pt>
                <c:pt idx="12">
                  <c:v>55.03865921024104</c:v>
                </c:pt>
                <c:pt idx="13">
                  <c:v>40.989860299088335</c:v>
                </c:pt>
                <c:pt idx="14">
                  <c:v>59.32175679087966</c:v>
                </c:pt>
                <c:pt idx="15">
                  <c:v>57.953922704323055</c:v>
                </c:pt>
                <c:pt idx="16">
                  <c:v>43.0893926067406</c:v>
                </c:pt>
                <c:pt idx="17">
                  <c:v>56.07806069764227</c:v>
                </c:pt>
                <c:pt idx="18">
                  <c:v>37.41451829676831</c:v>
                </c:pt>
                <c:pt idx="19">
                  <c:v>57.738007280015765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45.17629761421839</c:v>
                </c:pt>
                <c:pt idx="1">
                  <c:v>27.34434328679543</c:v>
                </c:pt>
                <c:pt idx="2">
                  <c:v>26.408670884189004</c:v>
                </c:pt>
                <c:pt idx="3">
                  <c:v>25.376960121205887</c:v>
                </c:pt>
                <c:pt idx="4">
                  <c:v>24.83476614312212</c:v>
                </c:pt>
                <c:pt idx="5">
                  <c:v>13.67336197035811</c:v>
                </c:pt>
                <c:pt idx="6">
                  <c:v>13.573615917954216</c:v>
                </c:pt>
                <c:pt idx="7">
                  <c:v>12.8677991662287</c:v>
                </c:pt>
                <c:pt idx="8">
                  <c:v>10.805262853481763</c:v>
                </c:pt>
                <c:pt idx="9">
                  <c:v>7.813692595024088</c:v>
                </c:pt>
                <c:pt idx="10">
                  <c:v>7.0141751322015855</c:v>
                </c:pt>
                <c:pt idx="11">
                  <c:v>6.205825193457</c:v>
                </c:pt>
                <c:pt idx="12">
                  <c:v>6.151098068702409</c:v>
                </c:pt>
                <c:pt idx="13">
                  <c:v>6.097835619524662</c:v>
                </c:pt>
                <c:pt idx="14">
                  <c:v>6.068621555145905</c:v>
                </c:pt>
                <c:pt idx="15">
                  <c:v>5.143312197418549</c:v>
                </c:pt>
                <c:pt idx="16">
                  <c:v>4.575179573503635</c:v>
                </c:pt>
                <c:pt idx="17">
                  <c:v>4.4559766557978655</c:v>
                </c:pt>
                <c:pt idx="18">
                  <c:v>4.388363427500371</c:v>
                </c:pt>
                <c:pt idx="19">
                  <c:v>4.1505047330107985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53.20622034091733</c:v>
                </c:pt>
                <c:pt idx="1">
                  <c:v>51.36300682062474</c:v>
                </c:pt>
                <c:pt idx="2">
                  <c:v>42.95471052262767</c:v>
                </c:pt>
                <c:pt idx="3">
                  <c:v>50.04954734599355</c:v>
                </c:pt>
                <c:pt idx="4">
                  <c:v>44.99405461050214</c:v>
                </c:pt>
                <c:pt idx="5">
                  <c:v>37.002941422787025</c:v>
                </c:pt>
                <c:pt idx="6">
                  <c:v>40.5190081408877</c:v>
                </c:pt>
                <c:pt idx="7">
                  <c:v>61.121669492236144</c:v>
                </c:pt>
                <c:pt idx="8">
                  <c:v>41.37417935336764</c:v>
                </c:pt>
                <c:pt idx="9">
                  <c:v>45.00328641438227</c:v>
                </c:pt>
                <c:pt idx="10">
                  <c:v>44.2669981198661</c:v>
                </c:pt>
                <c:pt idx="11">
                  <c:v>48.368608897796996</c:v>
                </c:pt>
                <c:pt idx="12">
                  <c:v>43.53015183667154</c:v>
                </c:pt>
                <c:pt idx="13">
                  <c:v>44.51516149153193</c:v>
                </c:pt>
                <c:pt idx="14">
                  <c:v>58.66533441480014</c:v>
                </c:pt>
                <c:pt idx="15">
                  <c:v>48.20364101747119</c:v>
                </c:pt>
                <c:pt idx="16">
                  <c:v>36.26278532660376</c:v>
                </c:pt>
                <c:pt idx="17">
                  <c:v>49.50329616465426</c:v>
                </c:pt>
                <c:pt idx="18">
                  <c:v>50.11219038708567</c:v>
                </c:pt>
                <c:pt idx="19">
                  <c:v>29.81277578317994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45.17629761421839</c:v>
                </c:pt>
                <c:pt idx="1">
                  <c:v>27.34434328679543</c:v>
                </c:pt>
                <c:pt idx="2">
                  <c:v>26.408670884189004</c:v>
                </c:pt>
                <c:pt idx="3">
                  <c:v>25.376960121205887</c:v>
                </c:pt>
                <c:pt idx="4">
                  <c:v>24.83476614312212</c:v>
                </c:pt>
                <c:pt idx="5">
                  <c:v>13.67336197035811</c:v>
                </c:pt>
                <c:pt idx="6">
                  <c:v>13.573615917954216</c:v>
                </c:pt>
                <c:pt idx="7">
                  <c:v>12.8677991662287</c:v>
                </c:pt>
                <c:pt idx="8">
                  <c:v>10.805262853481763</c:v>
                </c:pt>
                <c:pt idx="9">
                  <c:v>7.813692595024088</c:v>
                </c:pt>
                <c:pt idx="10">
                  <c:v>7.0141751322015855</c:v>
                </c:pt>
                <c:pt idx="11">
                  <c:v>6.205825193457</c:v>
                </c:pt>
                <c:pt idx="12">
                  <c:v>6.151098068702409</c:v>
                </c:pt>
                <c:pt idx="13">
                  <c:v>6.097835619524662</c:v>
                </c:pt>
                <c:pt idx="14">
                  <c:v>6.068621555145905</c:v>
                </c:pt>
                <c:pt idx="15">
                  <c:v>5.143312197418549</c:v>
                </c:pt>
                <c:pt idx="16">
                  <c:v>4.575179573503635</c:v>
                </c:pt>
                <c:pt idx="17">
                  <c:v>4.4559766557978655</c:v>
                </c:pt>
                <c:pt idx="18">
                  <c:v>4.388363427500371</c:v>
                </c:pt>
                <c:pt idx="19">
                  <c:v>4.1505047330107985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32.47521915382866</c:v>
                </c:pt>
                <c:pt idx="1">
                  <c:v>50.70679468356028</c:v>
                </c:pt>
                <c:pt idx="2">
                  <c:v>36.46102101889163</c:v>
                </c:pt>
                <c:pt idx="3">
                  <c:v>34.57359482702944</c:v>
                </c:pt>
                <c:pt idx="4">
                  <c:v>31.828019591590245</c:v>
                </c:pt>
                <c:pt idx="5">
                  <c:v>47.37809786821474</c:v>
                </c:pt>
                <c:pt idx="6">
                  <c:v>36.360722479809354</c:v>
                </c:pt>
                <c:pt idx="7">
                  <c:v>39.8464326287164</c:v>
                </c:pt>
                <c:pt idx="8">
                  <c:v>21.929128336093378</c:v>
                </c:pt>
                <c:pt idx="9">
                  <c:v>34.6377113611276</c:v>
                </c:pt>
                <c:pt idx="10">
                  <c:v>40.958825560147474</c:v>
                </c:pt>
                <c:pt idx="11">
                  <c:v>30.14056111736931</c:v>
                </c:pt>
                <c:pt idx="12">
                  <c:v>34.82312047843078</c:v>
                </c:pt>
                <c:pt idx="13">
                  <c:v>68.56611841585116</c:v>
                </c:pt>
                <c:pt idx="14">
                  <c:v>23.03210035623825</c:v>
                </c:pt>
                <c:pt idx="15">
                  <c:v>50.858312911732824</c:v>
                </c:pt>
                <c:pt idx="16">
                  <c:v>52.31037406022029</c:v>
                </c:pt>
                <c:pt idx="17">
                  <c:v>46.09434932919307</c:v>
                </c:pt>
                <c:pt idx="18">
                  <c:v>49.98778471410406</c:v>
                </c:pt>
                <c:pt idx="19">
                  <c:v>54.619974487616815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45.17629761421839</c:v>
                </c:pt>
                <c:pt idx="1">
                  <c:v>27.34434328679543</c:v>
                </c:pt>
                <c:pt idx="2">
                  <c:v>26.408670884189004</c:v>
                </c:pt>
                <c:pt idx="3">
                  <c:v>25.376960121205887</c:v>
                </c:pt>
                <c:pt idx="4">
                  <c:v>24.83476614312212</c:v>
                </c:pt>
                <c:pt idx="5">
                  <c:v>13.67336197035811</c:v>
                </c:pt>
                <c:pt idx="6">
                  <c:v>13.573615917954216</c:v>
                </c:pt>
                <c:pt idx="7">
                  <c:v>12.8677991662287</c:v>
                </c:pt>
                <c:pt idx="8">
                  <c:v>10.805262853481763</c:v>
                </c:pt>
                <c:pt idx="9">
                  <c:v>7.813692595024088</c:v>
                </c:pt>
                <c:pt idx="10">
                  <c:v>7.0141751322015855</c:v>
                </c:pt>
                <c:pt idx="11">
                  <c:v>6.205825193457</c:v>
                </c:pt>
                <c:pt idx="12">
                  <c:v>6.151098068702409</c:v>
                </c:pt>
                <c:pt idx="13">
                  <c:v>6.097835619524662</c:v>
                </c:pt>
                <c:pt idx="14">
                  <c:v>6.068621555145905</c:v>
                </c:pt>
                <c:pt idx="15">
                  <c:v>5.143312197418549</c:v>
                </c:pt>
                <c:pt idx="16">
                  <c:v>4.575179573503635</c:v>
                </c:pt>
                <c:pt idx="17">
                  <c:v>4.4559766557978655</c:v>
                </c:pt>
                <c:pt idx="18">
                  <c:v>4.388363427500371</c:v>
                </c:pt>
                <c:pt idx="19">
                  <c:v>4.1505047330107985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40.26100292011206</c:v>
                </c:pt>
                <c:pt idx="1">
                  <c:v>40.75452666468703</c:v>
                </c:pt>
                <c:pt idx="2">
                  <c:v>19.721560748865393</c:v>
                </c:pt>
                <c:pt idx="3">
                  <c:v>49.48813277362362</c:v>
                </c:pt>
                <c:pt idx="4">
                  <c:v>23.461823285040786</c:v>
                </c:pt>
                <c:pt idx="5">
                  <c:v>35.16419565522975</c:v>
                </c:pt>
                <c:pt idx="6">
                  <c:v>36.32066370222839</c:v>
                </c:pt>
                <c:pt idx="7">
                  <c:v>36.70895828097522</c:v>
                </c:pt>
                <c:pt idx="8">
                  <c:v>24.051516476430955</c:v>
                </c:pt>
                <c:pt idx="9">
                  <c:v>22.040128304471256</c:v>
                </c:pt>
                <c:pt idx="10">
                  <c:v>32.07698391490115</c:v>
                </c:pt>
                <c:pt idx="11">
                  <c:v>46.59107366650095</c:v>
                </c:pt>
                <c:pt idx="12">
                  <c:v>27.273406324420304</c:v>
                </c:pt>
                <c:pt idx="13">
                  <c:v>51.0624085666908</c:v>
                </c:pt>
                <c:pt idx="14">
                  <c:v>37.96387489841937</c:v>
                </c:pt>
                <c:pt idx="15">
                  <c:v>66.82540878997554</c:v>
                </c:pt>
                <c:pt idx="16">
                  <c:v>37.83959064485343</c:v>
                </c:pt>
                <c:pt idx="17">
                  <c:v>29.982286033508373</c:v>
                </c:pt>
                <c:pt idx="18">
                  <c:v>30.692165631889</c:v>
                </c:pt>
                <c:pt idx="19">
                  <c:v>39.34904786693527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45.17629761421839</c:v>
                </c:pt>
                <c:pt idx="1">
                  <c:v>27.34434328679543</c:v>
                </c:pt>
                <c:pt idx="2">
                  <c:v>26.408670884189004</c:v>
                </c:pt>
                <c:pt idx="3">
                  <c:v>25.376960121205887</c:v>
                </c:pt>
                <c:pt idx="4">
                  <c:v>24.83476614312212</c:v>
                </c:pt>
                <c:pt idx="5">
                  <c:v>13.67336197035811</c:v>
                </c:pt>
                <c:pt idx="6">
                  <c:v>13.573615917954216</c:v>
                </c:pt>
                <c:pt idx="7">
                  <c:v>12.8677991662287</c:v>
                </c:pt>
                <c:pt idx="8">
                  <c:v>10.805262853481763</c:v>
                </c:pt>
                <c:pt idx="9">
                  <c:v>7.813692595024088</c:v>
                </c:pt>
                <c:pt idx="10">
                  <c:v>7.0141751322015855</c:v>
                </c:pt>
                <c:pt idx="11">
                  <c:v>6.205825193457</c:v>
                </c:pt>
                <c:pt idx="12">
                  <c:v>6.151098068702409</c:v>
                </c:pt>
                <c:pt idx="13">
                  <c:v>6.097835619524662</c:v>
                </c:pt>
                <c:pt idx="14">
                  <c:v>6.068621555145905</c:v>
                </c:pt>
                <c:pt idx="15">
                  <c:v>5.143312197418549</c:v>
                </c:pt>
                <c:pt idx="16">
                  <c:v>4.575179573503635</c:v>
                </c:pt>
                <c:pt idx="17">
                  <c:v>4.4559766557978655</c:v>
                </c:pt>
                <c:pt idx="18">
                  <c:v>4.388363427500371</c:v>
                </c:pt>
                <c:pt idx="19">
                  <c:v>4.1505047330107985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47.87917690923511</c:v>
                </c:pt>
                <c:pt idx="1">
                  <c:v>24.449070753157823</c:v>
                </c:pt>
                <c:pt idx="2">
                  <c:v>24.241955909133242</c:v>
                </c:pt>
                <c:pt idx="3">
                  <c:v>27.023724743748357</c:v>
                </c:pt>
                <c:pt idx="4">
                  <c:v>30.96371766322017</c:v>
                </c:pt>
                <c:pt idx="5">
                  <c:v>41.392402751906396</c:v>
                </c:pt>
                <c:pt idx="6">
                  <c:v>34.905624244944654</c:v>
                </c:pt>
                <c:pt idx="7">
                  <c:v>15.52044989753823</c:v>
                </c:pt>
                <c:pt idx="8">
                  <c:v>37.63708289004993</c:v>
                </c:pt>
                <c:pt idx="9">
                  <c:v>26.425743156740552</c:v>
                </c:pt>
                <c:pt idx="10">
                  <c:v>34.80379980187155</c:v>
                </c:pt>
                <c:pt idx="11">
                  <c:v>24.400363739644717</c:v>
                </c:pt>
                <c:pt idx="12">
                  <c:v>42.774581651097016</c:v>
                </c:pt>
                <c:pt idx="13">
                  <c:v>33.63689638890719</c:v>
                </c:pt>
                <c:pt idx="14">
                  <c:v>22.465869482813225</c:v>
                </c:pt>
                <c:pt idx="15">
                  <c:v>22.374983543536317</c:v>
                </c:pt>
                <c:pt idx="16">
                  <c:v>26.90962239651127</c:v>
                </c:pt>
                <c:pt idx="17">
                  <c:v>36.428197664231966</c:v>
                </c:pt>
                <c:pt idx="18">
                  <c:v>32.566530652878015</c:v>
                </c:pt>
                <c:pt idx="19">
                  <c:v>50.5649318358958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45.17629761421839</c:v>
                </c:pt>
                <c:pt idx="1">
                  <c:v>27.34434328679543</c:v>
                </c:pt>
                <c:pt idx="2">
                  <c:v>26.408670884189004</c:v>
                </c:pt>
                <c:pt idx="3">
                  <c:v>25.376960121205887</c:v>
                </c:pt>
                <c:pt idx="4">
                  <c:v>24.83476614312212</c:v>
                </c:pt>
                <c:pt idx="5">
                  <c:v>13.67336197035811</c:v>
                </c:pt>
                <c:pt idx="6">
                  <c:v>13.573615917954216</c:v>
                </c:pt>
                <c:pt idx="7">
                  <c:v>12.8677991662287</c:v>
                </c:pt>
                <c:pt idx="8">
                  <c:v>10.805262853481763</c:v>
                </c:pt>
                <c:pt idx="9">
                  <c:v>7.813692595024088</c:v>
                </c:pt>
                <c:pt idx="10">
                  <c:v>7.0141751322015855</c:v>
                </c:pt>
                <c:pt idx="11">
                  <c:v>6.205825193457</c:v>
                </c:pt>
                <c:pt idx="12">
                  <c:v>6.151098068702409</c:v>
                </c:pt>
                <c:pt idx="13">
                  <c:v>6.097835619524662</c:v>
                </c:pt>
                <c:pt idx="14">
                  <c:v>6.068621555145905</c:v>
                </c:pt>
                <c:pt idx="15">
                  <c:v>5.143312197418549</c:v>
                </c:pt>
                <c:pt idx="16">
                  <c:v>4.575179573503635</c:v>
                </c:pt>
                <c:pt idx="17">
                  <c:v>4.4559766557978655</c:v>
                </c:pt>
                <c:pt idx="18">
                  <c:v>4.388363427500371</c:v>
                </c:pt>
                <c:pt idx="19">
                  <c:v>4.1505047330107985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2.169099482561484</c:v>
                </c:pt>
                <c:pt idx="1">
                  <c:v>20.892396192210352</c:v>
                </c:pt>
                <c:pt idx="2">
                  <c:v>11.126096698022529</c:v>
                </c:pt>
                <c:pt idx="3">
                  <c:v>18.524843647644023</c:v>
                </c:pt>
                <c:pt idx="4">
                  <c:v>20.57918320905814</c:v>
                </c:pt>
                <c:pt idx="5">
                  <c:v>17.406812261313235</c:v>
                </c:pt>
                <c:pt idx="6">
                  <c:v>17.690167522016864</c:v>
                </c:pt>
                <c:pt idx="7">
                  <c:v>16.11098156164169</c:v>
                </c:pt>
                <c:pt idx="8">
                  <c:v>17.743776655261378</c:v>
                </c:pt>
                <c:pt idx="9">
                  <c:v>19.923152357756113</c:v>
                </c:pt>
                <c:pt idx="10">
                  <c:v>14.64495101993708</c:v>
                </c:pt>
                <c:pt idx="11">
                  <c:v>28.49897274826759</c:v>
                </c:pt>
                <c:pt idx="12">
                  <c:v>30.635601425269936</c:v>
                </c:pt>
                <c:pt idx="13">
                  <c:v>7.418040531074892</c:v>
                </c:pt>
                <c:pt idx="14">
                  <c:v>18.56465098984758</c:v>
                </c:pt>
                <c:pt idx="15">
                  <c:v>20.121784313871938</c:v>
                </c:pt>
                <c:pt idx="16">
                  <c:v>22.012495299310658</c:v>
                </c:pt>
                <c:pt idx="17">
                  <c:v>32.577409515083225</c:v>
                </c:pt>
                <c:pt idx="18">
                  <c:v>27.169557896024376</c:v>
                </c:pt>
                <c:pt idx="19">
                  <c:v>3.187602862172445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45.17629761421839</c:v>
                </c:pt>
                <c:pt idx="1">
                  <c:v>27.34434328679543</c:v>
                </c:pt>
                <c:pt idx="2">
                  <c:v>26.408670884189004</c:v>
                </c:pt>
                <c:pt idx="3">
                  <c:v>25.376960121205887</c:v>
                </c:pt>
                <c:pt idx="4">
                  <c:v>24.83476614312212</c:v>
                </c:pt>
                <c:pt idx="5">
                  <c:v>13.67336197035811</c:v>
                </c:pt>
                <c:pt idx="6">
                  <c:v>13.573615917954216</c:v>
                </c:pt>
                <c:pt idx="7">
                  <c:v>12.8677991662287</c:v>
                </c:pt>
                <c:pt idx="8">
                  <c:v>10.805262853481763</c:v>
                </c:pt>
                <c:pt idx="9">
                  <c:v>7.813692595024088</c:v>
                </c:pt>
                <c:pt idx="10">
                  <c:v>7.0141751322015855</c:v>
                </c:pt>
                <c:pt idx="11">
                  <c:v>6.205825193457</c:v>
                </c:pt>
                <c:pt idx="12">
                  <c:v>6.151098068702409</c:v>
                </c:pt>
                <c:pt idx="13">
                  <c:v>6.097835619524662</c:v>
                </c:pt>
                <c:pt idx="14">
                  <c:v>6.068621555145905</c:v>
                </c:pt>
                <c:pt idx="15">
                  <c:v>5.143312197418549</c:v>
                </c:pt>
                <c:pt idx="16">
                  <c:v>4.575179573503635</c:v>
                </c:pt>
                <c:pt idx="17">
                  <c:v>4.4559766557978655</c:v>
                </c:pt>
                <c:pt idx="18">
                  <c:v>4.388363427500371</c:v>
                </c:pt>
                <c:pt idx="19">
                  <c:v>4.1505047330107985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妇科</c:v>
                </c:pt>
                <c:pt idx="2">
                  <c:v>中医经典科</c:v>
                </c:pt>
                <c:pt idx="3">
                  <c:v>骨科</c:v>
                </c:pt>
                <c:pt idx="4">
                  <c:v>神经外科</c:v>
                </c:pt>
                <c:pt idx="5">
                  <c:v>心病三科</c:v>
                </c:pt>
                <c:pt idx="6">
                  <c:v>肝病科</c:v>
                </c:pt>
                <c:pt idx="7">
                  <c:v>重症医学科</c:v>
                </c:pt>
                <c:pt idx="8">
                  <c:v>乳腺甲状腺外科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脑病一科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针灸科</c:v>
                </c:pt>
                <c:pt idx="15">
                  <c:v>内分泌科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老年医学科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54.0857261154427</c:v>
                </c:pt>
                <c:pt idx="1">
                  <c:v>77.53442164276623</c:v>
                </c:pt>
                <c:pt idx="2">
                  <c:v>47.695568130149404</c:v>
                </c:pt>
                <c:pt idx="3">
                  <c:v>45.38426912019627</c:v>
                </c:pt>
                <c:pt idx="4">
                  <c:v>51.04100260297287</c:v>
                </c:pt>
                <c:pt idx="5">
                  <c:v>62.176731664519316</c:v>
                </c:pt>
                <c:pt idx="6">
                  <c:v>67.06453046708074</c:v>
                </c:pt>
                <c:pt idx="7">
                  <c:v>58.76799040812643</c:v>
                </c:pt>
                <c:pt idx="8">
                  <c:v>60.60975163883234</c:v>
                </c:pt>
                <c:pt idx="9">
                  <c:v>79.01442136709379</c:v>
                </c:pt>
                <c:pt idx="10">
                  <c:v>43.00419158858055</c:v>
                </c:pt>
                <c:pt idx="11">
                  <c:v>57.299552040179286</c:v>
                </c:pt>
                <c:pt idx="12">
                  <c:v>44.07805191171454</c:v>
                </c:pt>
                <c:pt idx="13">
                  <c:v>26.073924349328795</c:v>
                </c:pt>
                <c:pt idx="14">
                  <c:v>53.268966957779725</c:v>
                </c:pt>
                <c:pt idx="15">
                  <c:v>53.42054597707272</c:v>
                </c:pt>
                <c:pt idx="16">
                  <c:v>60.425498455976474</c:v>
                </c:pt>
                <c:pt idx="17">
                  <c:v>9.942244772465935</c:v>
                </c:pt>
                <c:pt idx="18">
                  <c:v>60.5126042190012</c:v>
                </c:pt>
                <c:pt idx="19">
                  <c:v>40.57905691654216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68.56611841585116</c:v>
                </c:pt>
                <c:pt idx="1">
                  <c:v>64.40121555437322</c:v>
                </c:pt>
                <c:pt idx="2">
                  <c:v>64.0557589975282</c:v>
                </c:pt>
                <c:pt idx="3">
                  <c:v>62.67646499039858</c:v>
                </c:pt>
                <c:pt idx="4">
                  <c:v>60.54689271389003</c:v>
                </c:pt>
                <c:pt idx="5">
                  <c:v>59.839462402998684</c:v>
                </c:pt>
                <c:pt idx="6">
                  <c:v>59.37451175604893</c:v>
                </c:pt>
                <c:pt idx="7">
                  <c:v>57.68455053026872</c:v>
                </c:pt>
                <c:pt idx="8">
                  <c:v>57.4746867748339</c:v>
                </c:pt>
                <c:pt idx="9">
                  <c:v>54.619974487616815</c:v>
                </c:pt>
                <c:pt idx="10">
                  <c:v>54.53098751308584</c:v>
                </c:pt>
                <c:pt idx="11">
                  <c:v>54.267749317618836</c:v>
                </c:pt>
                <c:pt idx="12">
                  <c:v>53.9267810553752</c:v>
                </c:pt>
                <c:pt idx="13">
                  <c:v>53.91468054362807</c:v>
                </c:pt>
                <c:pt idx="14">
                  <c:v>53.2839379020557</c:v>
                </c:pt>
                <c:pt idx="15">
                  <c:v>52.86037854043051</c:v>
                </c:pt>
                <c:pt idx="16">
                  <c:v>52.31037406022029</c:v>
                </c:pt>
                <c:pt idx="17">
                  <c:v>52.014322737178524</c:v>
                </c:pt>
                <c:pt idx="18">
                  <c:v>51.87090847671083</c:v>
                </c:pt>
                <c:pt idx="19">
                  <c:v>50.858312911732824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34.04766599172025</c:v>
                </c:pt>
                <c:pt idx="1">
                  <c:v>20.521394241864787</c:v>
                </c:pt>
                <c:pt idx="2">
                  <c:v>25.16155079600778</c:v>
                </c:pt>
                <c:pt idx="3">
                  <c:v>29.92769431811799</c:v>
                </c:pt>
                <c:pt idx="4">
                  <c:v>11.361286699584623</c:v>
                </c:pt>
                <c:pt idx="5">
                  <c:v>28.507099217789197</c:v>
                </c:pt>
                <c:pt idx="6">
                  <c:v>14.972535912650098</c:v>
                </c:pt>
                <c:pt idx="7">
                  <c:v>15.304403676131017</c:v>
                </c:pt>
                <c:pt idx="8">
                  <c:v>28.50343094389242</c:v>
                </c:pt>
                <c:pt idx="9">
                  <c:v>44.334828269667426</c:v>
                </c:pt>
                <c:pt idx="10">
                  <c:v>26.341886646446596</c:v>
                </c:pt>
                <c:pt idx="11">
                  <c:v>20.859268772352657</c:v>
                </c:pt>
                <c:pt idx="12">
                  <c:v>20.782052215758352</c:v>
                </c:pt>
                <c:pt idx="13">
                  <c:v>35.804465508894936</c:v>
                </c:pt>
                <c:pt idx="14">
                  <c:v>16.183506471135978</c:v>
                </c:pt>
                <c:pt idx="15">
                  <c:v>28.681574888974488</c:v>
                </c:pt>
                <c:pt idx="16">
                  <c:v>14.128919516813687</c:v>
                </c:pt>
                <c:pt idx="17">
                  <c:v>27.30361161844592</c:v>
                </c:pt>
                <c:pt idx="18">
                  <c:v>21.149350280085173</c:v>
                </c:pt>
                <c:pt idx="19">
                  <c:v>17.656826532333348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68.56611841585116</c:v>
                </c:pt>
                <c:pt idx="1">
                  <c:v>64.40121555437322</c:v>
                </c:pt>
                <c:pt idx="2">
                  <c:v>64.0557589975282</c:v>
                </c:pt>
                <c:pt idx="3">
                  <c:v>62.67646499039858</c:v>
                </c:pt>
                <c:pt idx="4">
                  <c:v>60.54689271389003</c:v>
                </c:pt>
                <c:pt idx="5">
                  <c:v>59.839462402998684</c:v>
                </c:pt>
                <c:pt idx="6">
                  <c:v>59.37451175604893</c:v>
                </c:pt>
                <c:pt idx="7">
                  <c:v>57.68455053026872</c:v>
                </c:pt>
                <c:pt idx="8">
                  <c:v>57.4746867748339</c:v>
                </c:pt>
                <c:pt idx="9">
                  <c:v>54.619974487616815</c:v>
                </c:pt>
                <c:pt idx="10">
                  <c:v>54.53098751308584</c:v>
                </c:pt>
                <c:pt idx="11">
                  <c:v>54.267749317618836</c:v>
                </c:pt>
                <c:pt idx="12">
                  <c:v>53.9267810553752</c:v>
                </c:pt>
                <c:pt idx="13">
                  <c:v>53.91468054362807</c:v>
                </c:pt>
                <c:pt idx="14">
                  <c:v>53.2839379020557</c:v>
                </c:pt>
                <c:pt idx="15">
                  <c:v>52.86037854043051</c:v>
                </c:pt>
                <c:pt idx="16">
                  <c:v>52.31037406022029</c:v>
                </c:pt>
                <c:pt idx="17">
                  <c:v>52.014322737178524</c:v>
                </c:pt>
                <c:pt idx="18">
                  <c:v>51.87090847671083</c:v>
                </c:pt>
                <c:pt idx="19">
                  <c:v>50.858312911732824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53.78073488829961</c:v>
                </c:pt>
                <c:pt idx="1">
                  <c:v>45.6512890874216</c:v>
                </c:pt>
                <c:pt idx="2">
                  <c:v>49.94485850187243</c:v>
                </c:pt>
                <c:pt idx="3">
                  <c:v>64.70502704977709</c:v>
                </c:pt>
                <c:pt idx="4">
                  <c:v>62.00771975365041</c:v>
                </c:pt>
                <c:pt idx="5">
                  <c:v>46.79397372298118</c:v>
                </c:pt>
                <c:pt idx="6">
                  <c:v>59.46520972678397</c:v>
                </c:pt>
                <c:pt idx="7">
                  <c:v>61.18600884629828</c:v>
                </c:pt>
                <c:pt idx="8">
                  <c:v>53.8802139080872</c:v>
                </c:pt>
                <c:pt idx="9">
                  <c:v>44.248896848959646</c:v>
                </c:pt>
                <c:pt idx="10">
                  <c:v>57.16671502702316</c:v>
                </c:pt>
                <c:pt idx="11">
                  <c:v>44.33136612749532</c:v>
                </c:pt>
                <c:pt idx="12">
                  <c:v>48.50203325761078</c:v>
                </c:pt>
                <c:pt idx="13">
                  <c:v>51.500660308630266</c:v>
                </c:pt>
                <c:pt idx="14">
                  <c:v>55.10481904665249</c:v>
                </c:pt>
                <c:pt idx="15">
                  <c:v>58.7263887840355</c:v>
                </c:pt>
                <c:pt idx="16">
                  <c:v>39.034472587325226</c:v>
                </c:pt>
                <c:pt idx="17">
                  <c:v>59.366861298035595</c:v>
                </c:pt>
                <c:pt idx="18">
                  <c:v>57.5757223707084</c:v>
                </c:pt>
                <c:pt idx="19">
                  <c:v>61.14881233699916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44.334828269667426</c:v>
                </c:pt>
                <c:pt idx="1">
                  <c:v>38.03230267444876</c:v>
                </c:pt>
                <c:pt idx="2">
                  <c:v>35.804465508894936</c:v>
                </c:pt>
                <c:pt idx="3">
                  <c:v>35.56020979947641</c:v>
                </c:pt>
                <c:pt idx="4">
                  <c:v>35.35881056330546</c:v>
                </c:pt>
                <c:pt idx="5">
                  <c:v>34.82145332245055</c:v>
                </c:pt>
                <c:pt idx="6">
                  <c:v>34.78406342567949</c:v>
                </c:pt>
                <c:pt idx="7">
                  <c:v>34.04766599172025</c:v>
                </c:pt>
                <c:pt idx="8">
                  <c:v>33.42165541655662</c:v>
                </c:pt>
                <c:pt idx="9">
                  <c:v>31.714893024900697</c:v>
                </c:pt>
                <c:pt idx="10">
                  <c:v>31.431041772959055</c:v>
                </c:pt>
                <c:pt idx="11">
                  <c:v>29.936038088754337</c:v>
                </c:pt>
                <c:pt idx="12">
                  <c:v>29.92769431811799</c:v>
                </c:pt>
                <c:pt idx="13">
                  <c:v>29.2688473024749</c:v>
                </c:pt>
                <c:pt idx="14">
                  <c:v>28.681574888974488</c:v>
                </c:pt>
                <c:pt idx="15">
                  <c:v>28.507099217789197</c:v>
                </c:pt>
                <c:pt idx="16">
                  <c:v>28.50343094389242</c:v>
                </c:pt>
                <c:pt idx="17">
                  <c:v>27.633943394435725</c:v>
                </c:pt>
                <c:pt idx="18">
                  <c:v>27.383194474487475</c:v>
                </c:pt>
                <c:pt idx="19">
                  <c:v>27.30361161844592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29.81277578317994</c:v>
                </c:pt>
                <c:pt idx="1">
                  <c:v>46.95717839696528</c:v>
                </c:pt>
                <c:pt idx="2">
                  <c:v>58.143214780251654</c:v>
                </c:pt>
                <c:pt idx="3">
                  <c:v>52.813485580094294</c:v>
                </c:pt>
                <c:pt idx="4">
                  <c:v>49.258323770244665</c:v>
                </c:pt>
                <c:pt idx="5">
                  <c:v>51.752753345147454</c:v>
                </c:pt>
                <c:pt idx="6">
                  <c:v>37.002941422787025</c:v>
                </c:pt>
                <c:pt idx="7">
                  <c:v>44.51516149153193</c:v>
                </c:pt>
                <c:pt idx="8">
                  <c:v>50.11219038708567</c:v>
                </c:pt>
                <c:pt idx="9">
                  <c:v>45.52707147089133</c:v>
                </c:pt>
                <c:pt idx="10">
                  <c:v>31.557212466658207</c:v>
                </c:pt>
                <c:pt idx="11">
                  <c:v>45.22356527329607</c:v>
                </c:pt>
                <c:pt idx="12">
                  <c:v>35.746344683019025</c:v>
                </c:pt>
                <c:pt idx="13">
                  <c:v>47.10347665737041</c:v>
                </c:pt>
                <c:pt idx="14">
                  <c:v>54.92994107261996</c:v>
                </c:pt>
                <c:pt idx="15">
                  <c:v>47.787951265678124</c:v>
                </c:pt>
                <c:pt idx="16">
                  <c:v>41.61037786918708</c:v>
                </c:pt>
                <c:pt idx="17">
                  <c:v>65.99838301953872</c:v>
                </c:pt>
                <c:pt idx="18">
                  <c:v>48.13804728247136</c:v>
                </c:pt>
                <c:pt idx="19">
                  <c:v>56.71850384549827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68.56611841585116</c:v>
                </c:pt>
                <c:pt idx="1">
                  <c:v>64.40121555437322</c:v>
                </c:pt>
                <c:pt idx="2">
                  <c:v>64.0557589975282</c:v>
                </c:pt>
                <c:pt idx="3">
                  <c:v>62.67646499039858</c:v>
                </c:pt>
                <c:pt idx="4">
                  <c:v>60.54689271389003</c:v>
                </c:pt>
                <c:pt idx="5">
                  <c:v>59.839462402998684</c:v>
                </c:pt>
                <c:pt idx="6">
                  <c:v>59.37451175604893</c:v>
                </c:pt>
                <c:pt idx="7">
                  <c:v>57.68455053026872</c:v>
                </c:pt>
                <c:pt idx="8">
                  <c:v>57.4746867748339</c:v>
                </c:pt>
                <c:pt idx="9">
                  <c:v>54.619974487616815</c:v>
                </c:pt>
                <c:pt idx="10">
                  <c:v>54.53098751308584</c:v>
                </c:pt>
                <c:pt idx="11">
                  <c:v>54.267749317618836</c:v>
                </c:pt>
                <c:pt idx="12">
                  <c:v>53.9267810553752</c:v>
                </c:pt>
                <c:pt idx="13">
                  <c:v>53.91468054362807</c:v>
                </c:pt>
                <c:pt idx="14">
                  <c:v>53.2839379020557</c:v>
                </c:pt>
                <c:pt idx="15">
                  <c:v>52.86037854043051</c:v>
                </c:pt>
                <c:pt idx="16">
                  <c:v>52.31037406022029</c:v>
                </c:pt>
                <c:pt idx="17">
                  <c:v>52.014322737178524</c:v>
                </c:pt>
                <c:pt idx="18">
                  <c:v>51.87090847671083</c:v>
                </c:pt>
                <c:pt idx="19">
                  <c:v>50.858312911732824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40.989860299088335</c:v>
                </c:pt>
                <c:pt idx="1">
                  <c:v>61.279858845294505</c:v>
                </c:pt>
                <c:pt idx="2">
                  <c:v>56.33852874551909</c:v>
                </c:pt>
                <c:pt idx="3">
                  <c:v>60.42041277939893</c:v>
                </c:pt>
                <c:pt idx="4">
                  <c:v>57.81297047182589</c:v>
                </c:pt>
                <c:pt idx="5">
                  <c:v>56.49607606399567</c:v>
                </c:pt>
                <c:pt idx="6">
                  <c:v>43.2355115724551</c:v>
                </c:pt>
                <c:pt idx="7">
                  <c:v>44.676281571502294</c:v>
                </c:pt>
                <c:pt idx="8">
                  <c:v>52.15913910978666</c:v>
                </c:pt>
                <c:pt idx="9">
                  <c:v>57.738007280015765</c:v>
                </c:pt>
                <c:pt idx="10">
                  <c:v>46.015122138656565</c:v>
                </c:pt>
                <c:pt idx="11">
                  <c:v>49.38370389164798</c:v>
                </c:pt>
                <c:pt idx="12">
                  <c:v>51.01923145168656</c:v>
                </c:pt>
                <c:pt idx="13">
                  <c:v>47.044826751510655</c:v>
                </c:pt>
                <c:pt idx="14">
                  <c:v>53.58771889173331</c:v>
                </c:pt>
                <c:pt idx="15">
                  <c:v>48.45615708396541</c:v>
                </c:pt>
                <c:pt idx="16">
                  <c:v>43.0893926067406</c:v>
                </c:pt>
                <c:pt idx="17">
                  <c:v>68.63838259894084</c:v>
                </c:pt>
                <c:pt idx="18">
                  <c:v>48.46178535548856</c:v>
                </c:pt>
                <c:pt idx="19">
                  <c:v>57.953922704323055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68.56611841585116</c:v>
                </c:pt>
                <c:pt idx="1">
                  <c:v>64.40121555437322</c:v>
                </c:pt>
                <c:pt idx="2">
                  <c:v>64.0557589975282</c:v>
                </c:pt>
                <c:pt idx="3">
                  <c:v>62.67646499039858</c:v>
                </c:pt>
                <c:pt idx="4">
                  <c:v>60.54689271389003</c:v>
                </c:pt>
                <c:pt idx="5">
                  <c:v>59.839462402998684</c:v>
                </c:pt>
                <c:pt idx="6">
                  <c:v>59.37451175604893</c:v>
                </c:pt>
                <c:pt idx="7">
                  <c:v>57.68455053026872</c:v>
                </c:pt>
                <c:pt idx="8">
                  <c:v>57.4746867748339</c:v>
                </c:pt>
                <c:pt idx="9">
                  <c:v>54.619974487616815</c:v>
                </c:pt>
                <c:pt idx="10">
                  <c:v>54.53098751308584</c:v>
                </c:pt>
                <c:pt idx="11">
                  <c:v>54.267749317618836</c:v>
                </c:pt>
                <c:pt idx="12">
                  <c:v>53.9267810553752</c:v>
                </c:pt>
                <c:pt idx="13">
                  <c:v>53.91468054362807</c:v>
                </c:pt>
                <c:pt idx="14">
                  <c:v>53.2839379020557</c:v>
                </c:pt>
                <c:pt idx="15">
                  <c:v>52.86037854043051</c:v>
                </c:pt>
                <c:pt idx="16">
                  <c:v>52.31037406022029</c:v>
                </c:pt>
                <c:pt idx="17">
                  <c:v>52.014322737178524</c:v>
                </c:pt>
                <c:pt idx="18">
                  <c:v>51.87090847671083</c:v>
                </c:pt>
                <c:pt idx="19">
                  <c:v>50.858312911732824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44.51516149153193</c:v>
                </c:pt>
                <c:pt idx="1">
                  <c:v>58.16865669310423</c:v>
                </c:pt>
                <c:pt idx="2">
                  <c:v>39.95992419206582</c:v>
                </c:pt>
                <c:pt idx="3">
                  <c:v>35.746344683019025</c:v>
                </c:pt>
                <c:pt idx="4">
                  <c:v>44.999953800260194</c:v>
                </c:pt>
                <c:pt idx="5">
                  <c:v>47.787951265678124</c:v>
                </c:pt>
                <c:pt idx="6">
                  <c:v>44.16879568809925</c:v>
                </c:pt>
                <c:pt idx="7">
                  <c:v>52.83782485869435</c:v>
                </c:pt>
                <c:pt idx="8">
                  <c:v>41.61037786918708</c:v>
                </c:pt>
                <c:pt idx="9">
                  <c:v>29.81277578317994</c:v>
                </c:pt>
                <c:pt idx="10">
                  <c:v>40.731419651925385</c:v>
                </c:pt>
                <c:pt idx="11">
                  <c:v>39.95355002726532</c:v>
                </c:pt>
                <c:pt idx="12">
                  <c:v>44.971219739867436</c:v>
                </c:pt>
                <c:pt idx="13">
                  <c:v>58.143214780251654</c:v>
                </c:pt>
                <c:pt idx="14">
                  <c:v>45.28065415889737</c:v>
                </c:pt>
                <c:pt idx="15">
                  <c:v>54.92994107261996</c:v>
                </c:pt>
                <c:pt idx="16">
                  <c:v>36.26278532660376</c:v>
                </c:pt>
                <c:pt idx="17">
                  <c:v>56.71850384549827</c:v>
                </c:pt>
                <c:pt idx="18">
                  <c:v>42.939356432604505</c:v>
                </c:pt>
                <c:pt idx="19">
                  <c:v>48.20364101747119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68.56611841585116</c:v>
                </c:pt>
                <c:pt idx="1">
                  <c:v>64.40121555437322</c:v>
                </c:pt>
                <c:pt idx="2">
                  <c:v>64.0557589975282</c:v>
                </c:pt>
                <c:pt idx="3">
                  <c:v>62.67646499039858</c:v>
                </c:pt>
                <c:pt idx="4">
                  <c:v>60.54689271389003</c:v>
                </c:pt>
                <c:pt idx="5">
                  <c:v>59.839462402998684</c:v>
                </c:pt>
                <c:pt idx="6">
                  <c:v>59.37451175604893</c:v>
                </c:pt>
                <c:pt idx="7">
                  <c:v>57.68455053026872</c:v>
                </c:pt>
                <c:pt idx="8">
                  <c:v>57.4746867748339</c:v>
                </c:pt>
                <c:pt idx="9">
                  <c:v>54.619974487616815</c:v>
                </c:pt>
                <c:pt idx="10">
                  <c:v>54.53098751308584</c:v>
                </c:pt>
                <c:pt idx="11">
                  <c:v>54.267749317618836</c:v>
                </c:pt>
                <c:pt idx="12">
                  <c:v>53.9267810553752</c:v>
                </c:pt>
                <c:pt idx="13">
                  <c:v>53.91468054362807</c:v>
                </c:pt>
                <c:pt idx="14">
                  <c:v>53.2839379020557</c:v>
                </c:pt>
                <c:pt idx="15">
                  <c:v>52.86037854043051</c:v>
                </c:pt>
                <c:pt idx="16">
                  <c:v>52.31037406022029</c:v>
                </c:pt>
                <c:pt idx="17">
                  <c:v>52.014322737178524</c:v>
                </c:pt>
                <c:pt idx="18">
                  <c:v>51.87090847671083</c:v>
                </c:pt>
                <c:pt idx="19">
                  <c:v>50.858312911732824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6.097835619524662</c:v>
                </c:pt>
                <c:pt idx="1">
                  <c:v>1.7335766380964617</c:v>
                </c:pt>
                <c:pt idx="2">
                  <c:v>3.6076291352594008</c:v>
                </c:pt>
                <c:pt idx="3">
                  <c:v>1.3532429030019415</c:v>
                </c:pt>
                <c:pt idx="4">
                  <c:v>1.490022228986401</c:v>
                </c:pt>
                <c:pt idx="5">
                  <c:v>3.1501692814725253</c:v>
                </c:pt>
                <c:pt idx="6">
                  <c:v>0.9119131384992113</c:v>
                </c:pt>
                <c:pt idx="7">
                  <c:v>3.947120274173623</c:v>
                </c:pt>
                <c:pt idx="8">
                  <c:v>2.0984365317711537</c:v>
                </c:pt>
                <c:pt idx="9">
                  <c:v>4.1505047330107985</c:v>
                </c:pt>
                <c:pt idx="10">
                  <c:v>1.1359493676661399</c:v>
                </c:pt>
                <c:pt idx="11">
                  <c:v>0.7551773439835848</c:v>
                </c:pt>
                <c:pt idx="12">
                  <c:v>1.7912856396256953</c:v>
                </c:pt>
                <c:pt idx="13">
                  <c:v>2.4184546790671915</c:v>
                </c:pt>
                <c:pt idx="14">
                  <c:v>1.5450318217090218</c:v>
                </c:pt>
                <c:pt idx="15">
                  <c:v>1.9824112581303688</c:v>
                </c:pt>
                <c:pt idx="16">
                  <c:v>4.575179573503635</c:v>
                </c:pt>
                <c:pt idx="17">
                  <c:v>1.157933111573825</c:v>
                </c:pt>
                <c:pt idx="18">
                  <c:v>2.5198368719128696</c:v>
                </c:pt>
                <c:pt idx="19">
                  <c:v>5.143312197418549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68.56611841585116</c:v>
                </c:pt>
                <c:pt idx="1">
                  <c:v>64.40121555437322</c:v>
                </c:pt>
                <c:pt idx="2">
                  <c:v>64.0557589975282</c:v>
                </c:pt>
                <c:pt idx="3">
                  <c:v>62.67646499039858</c:v>
                </c:pt>
                <c:pt idx="4">
                  <c:v>60.54689271389003</c:v>
                </c:pt>
                <c:pt idx="5">
                  <c:v>59.839462402998684</c:v>
                </c:pt>
                <c:pt idx="6">
                  <c:v>59.37451175604893</c:v>
                </c:pt>
                <c:pt idx="7">
                  <c:v>57.68455053026872</c:v>
                </c:pt>
                <c:pt idx="8">
                  <c:v>57.4746867748339</c:v>
                </c:pt>
                <c:pt idx="9">
                  <c:v>54.619974487616815</c:v>
                </c:pt>
                <c:pt idx="10">
                  <c:v>54.53098751308584</c:v>
                </c:pt>
                <c:pt idx="11">
                  <c:v>54.267749317618836</c:v>
                </c:pt>
                <c:pt idx="12">
                  <c:v>53.9267810553752</c:v>
                </c:pt>
                <c:pt idx="13">
                  <c:v>53.91468054362807</c:v>
                </c:pt>
                <c:pt idx="14">
                  <c:v>53.2839379020557</c:v>
                </c:pt>
                <c:pt idx="15">
                  <c:v>52.86037854043051</c:v>
                </c:pt>
                <c:pt idx="16">
                  <c:v>52.31037406022029</c:v>
                </c:pt>
                <c:pt idx="17">
                  <c:v>52.014322737178524</c:v>
                </c:pt>
                <c:pt idx="18">
                  <c:v>51.87090847671083</c:v>
                </c:pt>
                <c:pt idx="19">
                  <c:v>50.858312911732824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51.0624085666908</c:v>
                </c:pt>
                <c:pt idx="1">
                  <c:v>27.727760953336237</c:v>
                </c:pt>
                <c:pt idx="2">
                  <c:v>27.87769903427914</c:v>
                </c:pt>
                <c:pt idx="3">
                  <c:v>36.79532262899123</c:v>
                </c:pt>
                <c:pt idx="4">
                  <c:v>32.9286466151945</c:v>
                </c:pt>
                <c:pt idx="5">
                  <c:v>49.52240060542052</c:v>
                </c:pt>
                <c:pt idx="6">
                  <c:v>37.65343395161537</c:v>
                </c:pt>
                <c:pt idx="7">
                  <c:v>17.957500803747838</c:v>
                </c:pt>
                <c:pt idx="8">
                  <c:v>19.094869286474875</c:v>
                </c:pt>
                <c:pt idx="9">
                  <c:v>39.34904786693527</c:v>
                </c:pt>
                <c:pt idx="10">
                  <c:v>50.9746631844492</c:v>
                </c:pt>
                <c:pt idx="11">
                  <c:v>46.60910685421208</c:v>
                </c:pt>
                <c:pt idx="12">
                  <c:v>26.461912917472272</c:v>
                </c:pt>
                <c:pt idx="13">
                  <c:v>19.12568884201861</c:v>
                </c:pt>
                <c:pt idx="14">
                  <c:v>45.66211769745955</c:v>
                </c:pt>
                <c:pt idx="15">
                  <c:v>47.926199301793524</c:v>
                </c:pt>
                <c:pt idx="16">
                  <c:v>37.83959064485343</c:v>
                </c:pt>
                <c:pt idx="17">
                  <c:v>31.371157119823156</c:v>
                </c:pt>
                <c:pt idx="18">
                  <c:v>34.336326125946954</c:v>
                </c:pt>
                <c:pt idx="19">
                  <c:v>66.82540878997554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68.56611841585116</c:v>
                </c:pt>
                <c:pt idx="1">
                  <c:v>64.40121555437322</c:v>
                </c:pt>
                <c:pt idx="2">
                  <c:v>64.0557589975282</c:v>
                </c:pt>
                <c:pt idx="3">
                  <c:v>62.67646499039858</c:v>
                </c:pt>
                <c:pt idx="4">
                  <c:v>60.54689271389003</c:v>
                </c:pt>
                <c:pt idx="5">
                  <c:v>59.839462402998684</c:v>
                </c:pt>
                <c:pt idx="6">
                  <c:v>59.37451175604893</c:v>
                </c:pt>
                <c:pt idx="7">
                  <c:v>57.68455053026872</c:v>
                </c:pt>
                <c:pt idx="8">
                  <c:v>57.4746867748339</c:v>
                </c:pt>
                <c:pt idx="9">
                  <c:v>54.619974487616815</c:v>
                </c:pt>
                <c:pt idx="10">
                  <c:v>54.53098751308584</c:v>
                </c:pt>
                <c:pt idx="11">
                  <c:v>54.267749317618836</c:v>
                </c:pt>
                <c:pt idx="12">
                  <c:v>53.9267810553752</c:v>
                </c:pt>
                <c:pt idx="13">
                  <c:v>53.91468054362807</c:v>
                </c:pt>
                <c:pt idx="14">
                  <c:v>53.2839379020557</c:v>
                </c:pt>
                <c:pt idx="15">
                  <c:v>52.86037854043051</c:v>
                </c:pt>
                <c:pt idx="16">
                  <c:v>52.31037406022029</c:v>
                </c:pt>
                <c:pt idx="17">
                  <c:v>52.014322737178524</c:v>
                </c:pt>
                <c:pt idx="18">
                  <c:v>51.87090847671083</c:v>
                </c:pt>
                <c:pt idx="19">
                  <c:v>50.858312911732824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33.63689638890719</c:v>
                </c:pt>
                <c:pt idx="1">
                  <c:v>34.6855323168788</c:v>
                </c:pt>
                <c:pt idx="2">
                  <c:v>37.31444064098279</c:v>
                </c:pt>
                <c:pt idx="3">
                  <c:v>38.62811763868206</c:v>
                </c:pt>
                <c:pt idx="4">
                  <c:v>35.30412611086301</c:v>
                </c:pt>
                <c:pt idx="5">
                  <c:v>30.91626535483341</c:v>
                </c:pt>
                <c:pt idx="6">
                  <c:v>32.552546587775275</c:v>
                </c:pt>
                <c:pt idx="7">
                  <c:v>31.882567712339497</c:v>
                </c:pt>
                <c:pt idx="8">
                  <c:v>49.39052182993607</c:v>
                </c:pt>
                <c:pt idx="9">
                  <c:v>50.5649318358958</c:v>
                </c:pt>
                <c:pt idx="10">
                  <c:v>38.223431575680756</c:v>
                </c:pt>
                <c:pt idx="11">
                  <c:v>41.21628677710337</c:v>
                </c:pt>
                <c:pt idx="12">
                  <c:v>51.46855608078091</c:v>
                </c:pt>
                <c:pt idx="13">
                  <c:v>39.05398700458309</c:v>
                </c:pt>
                <c:pt idx="14">
                  <c:v>49.189111998870956</c:v>
                </c:pt>
                <c:pt idx="15">
                  <c:v>30.70586355123595</c:v>
                </c:pt>
                <c:pt idx="16">
                  <c:v>26.90962239651127</c:v>
                </c:pt>
                <c:pt idx="17">
                  <c:v>38.019690596027914</c:v>
                </c:pt>
                <c:pt idx="18">
                  <c:v>31.635724626497232</c:v>
                </c:pt>
                <c:pt idx="19">
                  <c:v>22.374983543536317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68.56611841585116</c:v>
                </c:pt>
                <c:pt idx="1">
                  <c:v>64.40121555437322</c:v>
                </c:pt>
                <c:pt idx="2">
                  <c:v>64.0557589975282</c:v>
                </c:pt>
                <c:pt idx="3">
                  <c:v>62.67646499039858</c:v>
                </c:pt>
                <c:pt idx="4">
                  <c:v>60.54689271389003</c:v>
                </c:pt>
                <c:pt idx="5">
                  <c:v>59.839462402998684</c:v>
                </c:pt>
                <c:pt idx="6">
                  <c:v>59.37451175604893</c:v>
                </c:pt>
                <c:pt idx="7">
                  <c:v>57.68455053026872</c:v>
                </c:pt>
                <c:pt idx="8">
                  <c:v>57.4746867748339</c:v>
                </c:pt>
                <c:pt idx="9">
                  <c:v>54.619974487616815</c:v>
                </c:pt>
                <c:pt idx="10">
                  <c:v>54.53098751308584</c:v>
                </c:pt>
                <c:pt idx="11">
                  <c:v>54.267749317618836</c:v>
                </c:pt>
                <c:pt idx="12">
                  <c:v>53.9267810553752</c:v>
                </c:pt>
                <c:pt idx="13">
                  <c:v>53.91468054362807</c:v>
                </c:pt>
                <c:pt idx="14">
                  <c:v>53.2839379020557</c:v>
                </c:pt>
                <c:pt idx="15">
                  <c:v>52.86037854043051</c:v>
                </c:pt>
                <c:pt idx="16">
                  <c:v>52.31037406022029</c:v>
                </c:pt>
                <c:pt idx="17">
                  <c:v>52.014322737178524</c:v>
                </c:pt>
                <c:pt idx="18">
                  <c:v>51.87090847671083</c:v>
                </c:pt>
                <c:pt idx="19">
                  <c:v>50.858312911732824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7.418040531074892</c:v>
                </c:pt>
                <c:pt idx="1">
                  <c:v>16.930135975062576</c:v>
                </c:pt>
                <c:pt idx="2">
                  <c:v>18.279398146000975</c:v>
                </c:pt>
                <c:pt idx="3">
                  <c:v>38.64343002931746</c:v>
                </c:pt>
                <c:pt idx="4">
                  <c:v>5.628532502271572</c:v>
                </c:pt>
                <c:pt idx="5">
                  <c:v>24.401871592471682</c:v>
                </c:pt>
                <c:pt idx="6">
                  <c:v>16.14846999688262</c:v>
                </c:pt>
                <c:pt idx="7">
                  <c:v>33.63654157309014</c:v>
                </c:pt>
                <c:pt idx="8">
                  <c:v>18.08647090135928</c:v>
                </c:pt>
                <c:pt idx="9">
                  <c:v>3.187602862172445</c:v>
                </c:pt>
                <c:pt idx="10">
                  <c:v>9.846627232439372</c:v>
                </c:pt>
                <c:pt idx="11">
                  <c:v>19.253831332979892</c:v>
                </c:pt>
                <c:pt idx="12">
                  <c:v>23.16567046068289</c:v>
                </c:pt>
                <c:pt idx="13">
                  <c:v>24.111651227707604</c:v>
                </c:pt>
                <c:pt idx="14">
                  <c:v>37.73305661635792</c:v>
                </c:pt>
                <c:pt idx="15">
                  <c:v>22.597086729436317</c:v>
                </c:pt>
                <c:pt idx="16">
                  <c:v>22.012495299310658</c:v>
                </c:pt>
                <c:pt idx="17">
                  <c:v>24.60780420756413</c:v>
                </c:pt>
                <c:pt idx="18">
                  <c:v>42.212927468983985</c:v>
                </c:pt>
                <c:pt idx="19">
                  <c:v>20.121784313871938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68.56611841585116</c:v>
                </c:pt>
                <c:pt idx="1">
                  <c:v>64.40121555437322</c:v>
                </c:pt>
                <c:pt idx="2">
                  <c:v>64.0557589975282</c:v>
                </c:pt>
                <c:pt idx="3">
                  <c:v>62.67646499039858</c:v>
                </c:pt>
                <c:pt idx="4">
                  <c:v>60.54689271389003</c:v>
                </c:pt>
                <c:pt idx="5">
                  <c:v>59.839462402998684</c:v>
                </c:pt>
                <c:pt idx="6">
                  <c:v>59.37451175604893</c:v>
                </c:pt>
                <c:pt idx="7">
                  <c:v>57.68455053026872</c:v>
                </c:pt>
                <c:pt idx="8">
                  <c:v>57.4746867748339</c:v>
                </c:pt>
                <c:pt idx="9">
                  <c:v>54.619974487616815</c:v>
                </c:pt>
                <c:pt idx="10">
                  <c:v>54.53098751308584</c:v>
                </c:pt>
                <c:pt idx="11">
                  <c:v>54.267749317618836</c:v>
                </c:pt>
                <c:pt idx="12">
                  <c:v>53.9267810553752</c:v>
                </c:pt>
                <c:pt idx="13">
                  <c:v>53.91468054362807</c:v>
                </c:pt>
                <c:pt idx="14">
                  <c:v>53.2839379020557</c:v>
                </c:pt>
                <c:pt idx="15">
                  <c:v>52.86037854043051</c:v>
                </c:pt>
                <c:pt idx="16">
                  <c:v>52.31037406022029</c:v>
                </c:pt>
                <c:pt idx="17">
                  <c:v>52.014322737178524</c:v>
                </c:pt>
                <c:pt idx="18">
                  <c:v>51.87090847671083</c:v>
                </c:pt>
                <c:pt idx="19">
                  <c:v>50.858312911732824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肛肠科</c:v>
                </c:pt>
                <c:pt idx="4">
                  <c:v>运动损伤骨科</c:v>
                </c:pt>
                <c:pt idx="5">
                  <c:v>康复科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推拿科</c:v>
                </c:pt>
                <c:pt idx="9">
                  <c:v>治未病中心</c:v>
                </c:pt>
                <c:pt idx="10">
                  <c:v>肝胆外科</c:v>
                </c:pt>
                <c:pt idx="11">
                  <c:v>脑病三科</c:v>
                </c:pt>
                <c:pt idx="12">
                  <c:v>关节骨科</c:v>
                </c:pt>
                <c:pt idx="13">
                  <c:v>中医外治中心</c:v>
                </c:pt>
                <c:pt idx="14">
                  <c:v>脾胃科消化科合并</c:v>
                </c:pt>
                <c:pt idx="15">
                  <c:v>心病一科</c:v>
                </c:pt>
                <c:pt idx="16">
                  <c:v>心血管内科</c:v>
                </c:pt>
                <c:pt idx="17">
                  <c:v>消化内科</c:v>
                </c:pt>
                <c:pt idx="18">
                  <c:v>耳鼻喉科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26.073924349328795</c:v>
                </c:pt>
                <c:pt idx="1">
                  <c:v>38.918369830253646</c:v>
                </c:pt>
                <c:pt idx="2">
                  <c:v>72.32369853112205</c:v>
                </c:pt>
                <c:pt idx="3">
                  <c:v>42.563121566340044</c:v>
                </c:pt>
                <c:pt idx="4">
                  <c:v>62.39477709119007</c:v>
                </c:pt>
                <c:pt idx="5">
                  <c:v>72.07304616181051</c:v>
                </c:pt>
                <c:pt idx="6">
                  <c:v>26.927438364595655</c:v>
                </c:pt>
                <c:pt idx="7">
                  <c:v>47.22240309315068</c:v>
                </c:pt>
                <c:pt idx="8">
                  <c:v>50.70247426771342</c:v>
                </c:pt>
                <c:pt idx="9">
                  <c:v>40.57905691654216</c:v>
                </c:pt>
                <c:pt idx="10">
                  <c:v>82.14926414413559</c:v>
                </c:pt>
                <c:pt idx="11">
                  <c:v>39.93361875987552</c:v>
                </c:pt>
                <c:pt idx="12">
                  <c:v>51.03184780899171</c:v>
                </c:pt>
                <c:pt idx="13">
                  <c:v>35.366283425200926</c:v>
                </c:pt>
                <c:pt idx="14">
                  <c:v>61.2134012417761</c:v>
                </c:pt>
                <c:pt idx="15">
                  <c:v>15.598260253494194</c:v>
                </c:pt>
                <c:pt idx="16">
                  <c:v>60.425498455976474</c:v>
                </c:pt>
                <c:pt idx="17">
                  <c:v>70.94508317119376</c:v>
                </c:pt>
                <c:pt idx="18">
                  <c:v>43.90241372481777</c:v>
                </c:pt>
                <c:pt idx="19">
                  <c:v>53.42054597707272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69.07603051343327</c:v>
                </c:pt>
                <c:pt idx="1">
                  <c:v>66.82540878997554</c:v>
                </c:pt>
                <c:pt idx="2">
                  <c:v>65.42760809415562</c:v>
                </c:pt>
                <c:pt idx="3">
                  <c:v>62.383219150544264</c:v>
                </c:pt>
                <c:pt idx="4">
                  <c:v>60.10604386875552</c:v>
                </c:pt>
                <c:pt idx="5">
                  <c:v>58.734466218136575</c:v>
                </c:pt>
                <c:pt idx="6">
                  <c:v>57.50587154527413</c:v>
                </c:pt>
                <c:pt idx="7">
                  <c:v>52.49944386246041</c:v>
                </c:pt>
                <c:pt idx="8">
                  <c:v>52.194466020028976</c:v>
                </c:pt>
                <c:pt idx="9">
                  <c:v>51.65110977308834</c:v>
                </c:pt>
                <c:pt idx="10">
                  <c:v>51.0624085666908</c:v>
                </c:pt>
                <c:pt idx="11">
                  <c:v>50.9746631844492</c:v>
                </c:pt>
                <c:pt idx="12">
                  <c:v>49.68942786352125</c:v>
                </c:pt>
                <c:pt idx="13">
                  <c:v>49.52240060542052</c:v>
                </c:pt>
                <c:pt idx="14">
                  <c:v>49.48813277362362</c:v>
                </c:pt>
                <c:pt idx="15">
                  <c:v>49.46065717856648</c:v>
                </c:pt>
                <c:pt idx="16">
                  <c:v>48.01020337407601</c:v>
                </c:pt>
                <c:pt idx="17">
                  <c:v>47.926199301793524</c:v>
                </c:pt>
                <c:pt idx="18">
                  <c:v>46.60910685421208</c:v>
                </c:pt>
                <c:pt idx="19">
                  <c:v>46.59107366650095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31.714893024900697</c:v>
                </c:pt>
                <c:pt idx="1">
                  <c:v>17.656826532333348</c:v>
                </c:pt>
                <c:pt idx="2">
                  <c:v>22.02988325394931</c:v>
                </c:pt>
                <c:pt idx="3">
                  <c:v>27.383194474487475</c:v>
                </c:pt>
                <c:pt idx="4">
                  <c:v>29.936038088754337</c:v>
                </c:pt>
                <c:pt idx="5">
                  <c:v>35.35881056330546</c:v>
                </c:pt>
                <c:pt idx="6">
                  <c:v>23.479316256388746</c:v>
                </c:pt>
                <c:pt idx="7">
                  <c:v>17.476953820704757</c:v>
                </c:pt>
                <c:pt idx="8">
                  <c:v>16.360156146615</c:v>
                </c:pt>
                <c:pt idx="9">
                  <c:v>19.785465502606552</c:v>
                </c:pt>
                <c:pt idx="10">
                  <c:v>34.04766599172025</c:v>
                </c:pt>
                <c:pt idx="11">
                  <c:v>26.341886646446596</c:v>
                </c:pt>
                <c:pt idx="12">
                  <c:v>25.904204610301242</c:v>
                </c:pt>
                <c:pt idx="13">
                  <c:v>28.507099217789197</c:v>
                </c:pt>
                <c:pt idx="14">
                  <c:v>20.348686861246158</c:v>
                </c:pt>
                <c:pt idx="15">
                  <c:v>26.788891217339206</c:v>
                </c:pt>
                <c:pt idx="16">
                  <c:v>26.290533928515895</c:v>
                </c:pt>
                <c:pt idx="17">
                  <c:v>28.681574888974488</c:v>
                </c:pt>
                <c:pt idx="18">
                  <c:v>20.859268772352657</c:v>
                </c:pt>
                <c:pt idx="19">
                  <c:v>24.69193718788515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69.07603051343327</c:v>
                </c:pt>
                <c:pt idx="1">
                  <c:v>66.82540878997554</c:v>
                </c:pt>
                <c:pt idx="2">
                  <c:v>65.42760809415562</c:v>
                </c:pt>
                <c:pt idx="3">
                  <c:v>62.383219150544264</c:v>
                </c:pt>
                <c:pt idx="4">
                  <c:v>60.10604386875552</c:v>
                </c:pt>
                <c:pt idx="5">
                  <c:v>58.734466218136575</c:v>
                </c:pt>
                <c:pt idx="6">
                  <c:v>57.50587154527413</c:v>
                </c:pt>
                <c:pt idx="7">
                  <c:v>52.49944386246041</c:v>
                </c:pt>
                <c:pt idx="8">
                  <c:v>52.194466020028976</c:v>
                </c:pt>
                <c:pt idx="9">
                  <c:v>51.65110977308834</c:v>
                </c:pt>
                <c:pt idx="10">
                  <c:v>51.0624085666908</c:v>
                </c:pt>
                <c:pt idx="11">
                  <c:v>50.9746631844492</c:v>
                </c:pt>
                <c:pt idx="12">
                  <c:v>49.68942786352125</c:v>
                </c:pt>
                <c:pt idx="13">
                  <c:v>49.52240060542052</c:v>
                </c:pt>
                <c:pt idx="14">
                  <c:v>49.48813277362362</c:v>
                </c:pt>
                <c:pt idx="15">
                  <c:v>49.46065717856648</c:v>
                </c:pt>
                <c:pt idx="16">
                  <c:v>48.01020337407601</c:v>
                </c:pt>
                <c:pt idx="17">
                  <c:v>47.926199301793524</c:v>
                </c:pt>
                <c:pt idx="18">
                  <c:v>46.60910685421208</c:v>
                </c:pt>
                <c:pt idx="19">
                  <c:v>46.59107366650095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52.482721593962786</c:v>
                </c:pt>
                <c:pt idx="1">
                  <c:v>61.14881233699916</c:v>
                </c:pt>
                <c:pt idx="2">
                  <c:v>53.05925907822527</c:v>
                </c:pt>
                <c:pt idx="3">
                  <c:v>51.91240752892484</c:v>
                </c:pt>
                <c:pt idx="4">
                  <c:v>38.78276403635805</c:v>
                </c:pt>
                <c:pt idx="5">
                  <c:v>42.360376955614726</c:v>
                </c:pt>
                <c:pt idx="6">
                  <c:v>52.901173473896215</c:v>
                </c:pt>
                <c:pt idx="7">
                  <c:v>62.16696332074464</c:v>
                </c:pt>
                <c:pt idx="8">
                  <c:v>53.81583853466386</c:v>
                </c:pt>
                <c:pt idx="9">
                  <c:v>48.01808718177067</c:v>
                </c:pt>
                <c:pt idx="10">
                  <c:v>53.78073488829961</c:v>
                </c:pt>
                <c:pt idx="11">
                  <c:v>57.16671502702316</c:v>
                </c:pt>
                <c:pt idx="12">
                  <c:v>49.06099558272795</c:v>
                </c:pt>
                <c:pt idx="13">
                  <c:v>46.79397372298118</c:v>
                </c:pt>
                <c:pt idx="14">
                  <c:v>35.90254451460481</c:v>
                </c:pt>
                <c:pt idx="15">
                  <c:v>53.64203321586137</c:v>
                </c:pt>
                <c:pt idx="16">
                  <c:v>50.00762539098539</c:v>
                </c:pt>
                <c:pt idx="17">
                  <c:v>58.7263887840355</c:v>
                </c:pt>
                <c:pt idx="18">
                  <c:v>44.33136612749532</c:v>
                </c:pt>
                <c:pt idx="19">
                  <c:v>61.4934687352056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69.07603051343327</c:v>
                </c:pt>
                <c:pt idx="1">
                  <c:v>66.82540878997554</c:v>
                </c:pt>
                <c:pt idx="2">
                  <c:v>65.42760809415562</c:v>
                </c:pt>
                <c:pt idx="3">
                  <c:v>62.383219150544264</c:v>
                </c:pt>
                <c:pt idx="4">
                  <c:v>60.10604386875552</c:v>
                </c:pt>
                <c:pt idx="5">
                  <c:v>58.734466218136575</c:v>
                </c:pt>
                <c:pt idx="6">
                  <c:v>57.50587154527413</c:v>
                </c:pt>
                <c:pt idx="7">
                  <c:v>52.49944386246041</c:v>
                </c:pt>
                <c:pt idx="8">
                  <c:v>52.194466020028976</c:v>
                </c:pt>
                <c:pt idx="9">
                  <c:v>51.65110977308834</c:v>
                </c:pt>
                <c:pt idx="10">
                  <c:v>51.0624085666908</c:v>
                </c:pt>
                <c:pt idx="11">
                  <c:v>50.9746631844492</c:v>
                </c:pt>
                <c:pt idx="12">
                  <c:v>49.68942786352125</c:v>
                </c:pt>
                <c:pt idx="13">
                  <c:v>49.52240060542052</c:v>
                </c:pt>
                <c:pt idx="14">
                  <c:v>49.48813277362362</c:v>
                </c:pt>
                <c:pt idx="15">
                  <c:v>49.46065717856648</c:v>
                </c:pt>
                <c:pt idx="16">
                  <c:v>48.01020337407601</c:v>
                </c:pt>
                <c:pt idx="17">
                  <c:v>47.926199301793524</c:v>
                </c:pt>
                <c:pt idx="18">
                  <c:v>46.60910685421208</c:v>
                </c:pt>
                <c:pt idx="19">
                  <c:v>46.59107366650095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53.053028635090556</c:v>
                </c:pt>
                <c:pt idx="1">
                  <c:v>57.953922704323055</c:v>
                </c:pt>
                <c:pt idx="2">
                  <c:v>44.663304248476905</c:v>
                </c:pt>
                <c:pt idx="3">
                  <c:v>53.77362063959719</c:v>
                </c:pt>
                <c:pt idx="4">
                  <c:v>66.62191769482877</c:v>
                </c:pt>
                <c:pt idx="5">
                  <c:v>51.05561738928344</c:v>
                </c:pt>
                <c:pt idx="6">
                  <c:v>50.16727813740114</c:v>
                </c:pt>
                <c:pt idx="7">
                  <c:v>64.03922020430242</c:v>
                </c:pt>
                <c:pt idx="8">
                  <c:v>50.736479132828684</c:v>
                </c:pt>
                <c:pt idx="9">
                  <c:v>45.39749336847268</c:v>
                </c:pt>
                <c:pt idx="10">
                  <c:v>40.989860299088335</c:v>
                </c:pt>
                <c:pt idx="11">
                  <c:v>46.015122138656565</c:v>
                </c:pt>
                <c:pt idx="12">
                  <c:v>54.75611688059801</c:v>
                </c:pt>
                <c:pt idx="13">
                  <c:v>56.49607606399567</c:v>
                </c:pt>
                <c:pt idx="14">
                  <c:v>54.2819169228783</c:v>
                </c:pt>
                <c:pt idx="15">
                  <c:v>49.74390384588047</c:v>
                </c:pt>
                <c:pt idx="16">
                  <c:v>47.00034624889982</c:v>
                </c:pt>
                <c:pt idx="17">
                  <c:v>48.45615708396541</c:v>
                </c:pt>
                <c:pt idx="18">
                  <c:v>49.38370389164798</c:v>
                </c:pt>
                <c:pt idx="19">
                  <c:v>63.486666269036334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44.334828269667426</c:v>
                </c:pt>
                <c:pt idx="1">
                  <c:v>38.03230267444876</c:v>
                </c:pt>
                <c:pt idx="2">
                  <c:v>35.804465508894936</c:v>
                </c:pt>
                <c:pt idx="3">
                  <c:v>35.56020979947641</c:v>
                </c:pt>
                <c:pt idx="4">
                  <c:v>35.35881056330546</c:v>
                </c:pt>
                <c:pt idx="5">
                  <c:v>34.82145332245055</c:v>
                </c:pt>
                <c:pt idx="6">
                  <c:v>34.78406342567949</c:v>
                </c:pt>
                <c:pt idx="7">
                  <c:v>34.04766599172025</c:v>
                </c:pt>
                <c:pt idx="8">
                  <c:v>33.42165541655662</c:v>
                </c:pt>
                <c:pt idx="9">
                  <c:v>31.714893024900697</c:v>
                </c:pt>
                <c:pt idx="10">
                  <c:v>31.431041772959055</c:v>
                </c:pt>
                <c:pt idx="11">
                  <c:v>29.936038088754337</c:v>
                </c:pt>
                <c:pt idx="12">
                  <c:v>29.92769431811799</c:v>
                </c:pt>
                <c:pt idx="13">
                  <c:v>29.2688473024749</c:v>
                </c:pt>
                <c:pt idx="14">
                  <c:v>28.681574888974488</c:v>
                </c:pt>
                <c:pt idx="15">
                  <c:v>28.507099217789197</c:v>
                </c:pt>
                <c:pt idx="16">
                  <c:v>28.50343094389242</c:v>
                </c:pt>
                <c:pt idx="17">
                  <c:v>27.633943394435725</c:v>
                </c:pt>
                <c:pt idx="18">
                  <c:v>27.383194474487475</c:v>
                </c:pt>
                <c:pt idx="19">
                  <c:v>27.30361161844592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4.1505047330107985</c:v>
                </c:pt>
                <c:pt idx="1">
                  <c:v>0.9892574218986661</c:v>
                </c:pt>
                <c:pt idx="2">
                  <c:v>2.4184546790671915</c:v>
                </c:pt>
                <c:pt idx="3">
                  <c:v>1.358234234631523</c:v>
                </c:pt>
                <c:pt idx="4">
                  <c:v>2.3913111165279197</c:v>
                </c:pt>
                <c:pt idx="5">
                  <c:v>0.9482707581206107</c:v>
                </c:pt>
                <c:pt idx="6">
                  <c:v>13.67336197035811</c:v>
                </c:pt>
                <c:pt idx="7">
                  <c:v>6.097835619524662</c:v>
                </c:pt>
                <c:pt idx="8">
                  <c:v>4.388363427500371</c:v>
                </c:pt>
                <c:pt idx="9">
                  <c:v>1.4612574739634243</c:v>
                </c:pt>
                <c:pt idx="10">
                  <c:v>1.479252267754158</c:v>
                </c:pt>
                <c:pt idx="11">
                  <c:v>1.7350526914254671</c:v>
                </c:pt>
                <c:pt idx="12">
                  <c:v>1.3532429030019415</c:v>
                </c:pt>
                <c:pt idx="13">
                  <c:v>1.2669133324569517</c:v>
                </c:pt>
                <c:pt idx="14">
                  <c:v>1.9824112581303688</c:v>
                </c:pt>
                <c:pt idx="15">
                  <c:v>3.1501692814725253</c:v>
                </c:pt>
                <c:pt idx="16">
                  <c:v>2.0984365317711537</c:v>
                </c:pt>
                <c:pt idx="17">
                  <c:v>1.0293438733231632</c:v>
                </c:pt>
                <c:pt idx="18">
                  <c:v>1.0923227044117507</c:v>
                </c:pt>
                <c:pt idx="19">
                  <c:v>1.157933111573825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69.07603051343327</c:v>
                </c:pt>
                <c:pt idx="1">
                  <c:v>66.82540878997554</c:v>
                </c:pt>
                <c:pt idx="2">
                  <c:v>65.42760809415562</c:v>
                </c:pt>
                <c:pt idx="3">
                  <c:v>62.383219150544264</c:v>
                </c:pt>
                <c:pt idx="4">
                  <c:v>60.10604386875552</c:v>
                </c:pt>
                <c:pt idx="5">
                  <c:v>58.734466218136575</c:v>
                </c:pt>
                <c:pt idx="6">
                  <c:v>57.50587154527413</c:v>
                </c:pt>
                <c:pt idx="7">
                  <c:v>52.49944386246041</c:v>
                </c:pt>
                <c:pt idx="8">
                  <c:v>52.194466020028976</c:v>
                </c:pt>
                <c:pt idx="9">
                  <c:v>51.65110977308834</c:v>
                </c:pt>
                <c:pt idx="10">
                  <c:v>51.0624085666908</c:v>
                </c:pt>
                <c:pt idx="11">
                  <c:v>50.9746631844492</c:v>
                </c:pt>
                <c:pt idx="12">
                  <c:v>49.68942786352125</c:v>
                </c:pt>
                <c:pt idx="13">
                  <c:v>49.52240060542052</c:v>
                </c:pt>
                <c:pt idx="14">
                  <c:v>49.48813277362362</c:v>
                </c:pt>
                <c:pt idx="15">
                  <c:v>49.46065717856648</c:v>
                </c:pt>
                <c:pt idx="16">
                  <c:v>48.01020337407601</c:v>
                </c:pt>
                <c:pt idx="17">
                  <c:v>47.926199301793524</c:v>
                </c:pt>
                <c:pt idx="18">
                  <c:v>46.60910685421208</c:v>
                </c:pt>
                <c:pt idx="19">
                  <c:v>46.59107366650095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45.52707147089133</c:v>
                </c:pt>
                <c:pt idx="1">
                  <c:v>48.20364101747119</c:v>
                </c:pt>
                <c:pt idx="2">
                  <c:v>45.38032659071407</c:v>
                </c:pt>
                <c:pt idx="3">
                  <c:v>48.13804728247136</c:v>
                </c:pt>
                <c:pt idx="4">
                  <c:v>45.22356527329607</c:v>
                </c:pt>
                <c:pt idx="5">
                  <c:v>49.258323770244665</c:v>
                </c:pt>
                <c:pt idx="6">
                  <c:v>50.69617257556357</c:v>
                </c:pt>
                <c:pt idx="7">
                  <c:v>52.89645037695409</c:v>
                </c:pt>
                <c:pt idx="8">
                  <c:v>44.88622150699431</c:v>
                </c:pt>
                <c:pt idx="9">
                  <c:v>54.030554833882526</c:v>
                </c:pt>
                <c:pt idx="10">
                  <c:v>44.51516149153193</c:v>
                </c:pt>
                <c:pt idx="11">
                  <c:v>40.731419651925385</c:v>
                </c:pt>
                <c:pt idx="12">
                  <c:v>38.726048686834375</c:v>
                </c:pt>
                <c:pt idx="13">
                  <c:v>47.787951265678124</c:v>
                </c:pt>
                <c:pt idx="14">
                  <c:v>50.04954734599355</c:v>
                </c:pt>
                <c:pt idx="15">
                  <c:v>53.83607955595682</c:v>
                </c:pt>
                <c:pt idx="16">
                  <c:v>52.67576318249433</c:v>
                </c:pt>
                <c:pt idx="17">
                  <c:v>54.92994107261996</c:v>
                </c:pt>
                <c:pt idx="18">
                  <c:v>39.95355002726532</c:v>
                </c:pt>
                <c:pt idx="19">
                  <c:v>48.368608897796996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69.07603051343327</c:v>
                </c:pt>
                <c:pt idx="1">
                  <c:v>66.82540878997554</c:v>
                </c:pt>
                <c:pt idx="2">
                  <c:v>65.42760809415562</c:v>
                </c:pt>
                <c:pt idx="3">
                  <c:v>62.383219150544264</c:v>
                </c:pt>
                <c:pt idx="4">
                  <c:v>60.10604386875552</c:v>
                </c:pt>
                <c:pt idx="5">
                  <c:v>58.734466218136575</c:v>
                </c:pt>
                <c:pt idx="6">
                  <c:v>57.50587154527413</c:v>
                </c:pt>
                <c:pt idx="7">
                  <c:v>52.49944386246041</c:v>
                </c:pt>
                <c:pt idx="8">
                  <c:v>52.194466020028976</c:v>
                </c:pt>
                <c:pt idx="9">
                  <c:v>51.65110977308834</c:v>
                </c:pt>
                <c:pt idx="10">
                  <c:v>51.0624085666908</c:v>
                </c:pt>
                <c:pt idx="11">
                  <c:v>50.9746631844492</c:v>
                </c:pt>
                <c:pt idx="12">
                  <c:v>49.68942786352125</c:v>
                </c:pt>
                <c:pt idx="13">
                  <c:v>49.52240060542052</c:v>
                </c:pt>
                <c:pt idx="14">
                  <c:v>49.48813277362362</c:v>
                </c:pt>
                <c:pt idx="15">
                  <c:v>49.46065717856648</c:v>
                </c:pt>
                <c:pt idx="16">
                  <c:v>48.01020337407601</c:v>
                </c:pt>
                <c:pt idx="17">
                  <c:v>47.926199301793524</c:v>
                </c:pt>
                <c:pt idx="18">
                  <c:v>46.60910685421208</c:v>
                </c:pt>
                <c:pt idx="19">
                  <c:v>46.59107366650095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1.4612574739634243</c:v>
                </c:pt>
                <c:pt idx="1">
                  <c:v>5.143312197418549</c:v>
                </c:pt>
                <c:pt idx="2">
                  <c:v>1.046489410331743</c:v>
                </c:pt>
                <c:pt idx="3">
                  <c:v>1.0923227044117507</c:v>
                </c:pt>
                <c:pt idx="4">
                  <c:v>1.7350526914254671</c:v>
                </c:pt>
                <c:pt idx="5">
                  <c:v>2.3913111165279197</c:v>
                </c:pt>
                <c:pt idx="6">
                  <c:v>2.3202170938062032</c:v>
                </c:pt>
                <c:pt idx="7">
                  <c:v>1.785372829431802</c:v>
                </c:pt>
                <c:pt idx="8">
                  <c:v>2.931652407943657</c:v>
                </c:pt>
                <c:pt idx="9">
                  <c:v>2.1232061775574294</c:v>
                </c:pt>
                <c:pt idx="10">
                  <c:v>6.097835619524662</c:v>
                </c:pt>
                <c:pt idx="11">
                  <c:v>1.1359493676661399</c:v>
                </c:pt>
                <c:pt idx="12">
                  <c:v>3.820858411559745</c:v>
                </c:pt>
                <c:pt idx="13">
                  <c:v>3.1501692814725253</c:v>
                </c:pt>
                <c:pt idx="14">
                  <c:v>25.376960121205887</c:v>
                </c:pt>
                <c:pt idx="15">
                  <c:v>1.8303540841737167</c:v>
                </c:pt>
                <c:pt idx="16">
                  <c:v>0.9781324353239856</c:v>
                </c:pt>
                <c:pt idx="17">
                  <c:v>1.9824112581303688</c:v>
                </c:pt>
                <c:pt idx="18">
                  <c:v>0.7551773439835848</c:v>
                </c:pt>
                <c:pt idx="19">
                  <c:v>6.205825193457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69.07603051343327</c:v>
                </c:pt>
                <c:pt idx="1">
                  <c:v>66.82540878997554</c:v>
                </c:pt>
                <c:pt idx="2">
                  <c:v>65.42760809415562</c:v>
                </c:pt>
                <c:pt idx="3">
                  <c:v>62.383219150544264</c:v>
                </c:pt>
                <c:pt idx="4">
                  <c:v>60.10604386875552</c:v>
                </c:pt>
                <c:pt idx="5">
                  <c:v>58.734466218136575</c:v>
                </c:pt>
                <c:pt idx="6">
                  <c:v>57.50587154527413</c:v>
                </c:pt>
                <c:pt idx="7">
                  <c:v>52.49944386246041</c:v>
                </c:pt>
                <c:pt idx="8">
                  <c:v>52.194466020028976</c:v>
                </c:pt>
                <c:pt idx="9">
                  <c:v>51.65110977308834</c:v>
                </c:pt>
                <c:pt idx="10">
                  <c:v>51.0624085666908</c:v>
                </c:pt>
                <c:pt idx="11">
                  <c:v>50.9746631844492</c:v>
                </c:pt>
                <c:pt idx="12">
                  <c:v>49.68942786352125</c:v>
                </c:pt>
                <c:pt idx="13">
                  <c:v>49.52240060542052</c:v>
                </c:pt>
                <c:pt idx="14">
                  <c:v>49.48813277362362</c:v>
                </c:pt>
                <c:pt idx="15">
                  <c:v>49.46065717856648</c:v>
                </c:pt>
                <c:pt idx="16">
                  <c:v>48.01020337407601</c:v>
                </c:pt>
                <c:pt idx="17">
                  <c:v>47.926199301793524</c:v>
                </c:pt>
                <c:pt idx="18">
                  <c:v>46.60910685421208</c:v>
                </c:pt>
                <c:pt idx="19">
                  <c:v>46.59107366650095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36.732400630867744</c:v>
                </c:pt>
                <c:pt idx="1">
                  <c:v>50.858312911732824</c:v>
                </c:pt>
                <c:pt idx="2">
                  <c:v>36.49033440521922</c:v>
                </c:pt>
                <c:pt idx="3">
                  <c:v>46.59734153566855</c:v>
                </c:pt>
                <c:pt idx="4">
                  <c:v>48.729133499461014</c:v>
                </c:pt>
                <c:pt idx="5">
                  <c:v>37.571475923768695</c:v>
                </c:pt>
                <c:pt idx="6">
                  <c:v>41.18732865755382</c:v>
                </c:pt>
                <c:pt idx="7">
                  <c:v>48.237119140091394</c:v>
                </c:pt>
                <c:pt idx="8">
                  <c:v>32.511712843207704</c:v>
                </c:pt>
                <c:pt idx="9">
                  <c:v>36.489402704951296</c:v>
                </c:pt>
                <c:pt idx="10">
                  <c:v>68.56611841585116</c:v>
                </c:pt>
                <c:pt idx="11">
                  <c:v>54.53098751308584</c:v>
                </c:pt>
                <c:pt idx="12">
                  <c:v>46.75321848647603</c:v>
                </c:pt>
                <c:pt idx="13">
                  <c:v>59.839462402998684</c:v>
                </c:pt>
                <c:pt idx="14">
                  <c:v>34.57359482702944</c:v>
                </c:pt>
                <c:pt idx="15">
                  <c:v>46.22558146581244</c:v>
                </c:pt>
                <c:pt idx="16">
                  <c:v>44.62766891666742</c:v>
                </c:pt>
                <c:pt idx="17">
                  <c:v>52.86037854043051</c:v>
                </c:pt>
                <c:pt idx="18">
                  <c:v>54.267749317618836</c:v>
                </c:pt>
                <c:pt idx="19">
                  <c:v>30.14056111736931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69.07603051343327</c:v>
                </c:pt>
                <c:pt idx="1">
                  <c:v>66.82540878997554</c:v>
                </c:pt>
                <c:pt idx="2">
                  <c:v>65.42760809415562</c:v>
                </c:pt>
                <c:pt idx="3">
                  <c:v>62.383219150544264</c:v>
                </c:pt>
                <c:pt idx="4">
                  <c:v>60.10604386875552</c:v>
                </c:pt>
                <c:pt idx="5">
                  <c:v>58.734466218136575</c:v>
                </c:pt>
                <c:pt idx="6">
                  <c:v>57.50587154527413</c:v>
                </c:pt>
                <c:pt idx="7">
                  <c:v>52.49944386246041</c:v>
                </c:pt>
                <c:pt idx="8">
                  <c:v>52.194466020028976</c:v>
                </c:pt>
                <c:pt idx="9">
                  <c:v>51.65110977308834</c:v>
                </c:pt>
                <c:pt idx="10">
                  <c:v>51.0624085666908</c:v>
                </c:pt>
                <c:pt idx="11">
                  <c:v>50.9746631844492</c:v>
                </c:pt>
                <c:pt idx="12">
                  <c:v>49.68942786352125</c:v>
                </c:pt>
                <c:pt idx="13">
                  <c:v>49.52240060542052</c:v>
                </c:pt>
                <c:pt idx="14">
                  <c:v>49.48813277362362</c:v>
                </c:pt>
                <c:pt idx="15">
                  <c:v>49.46065717856648</c:v>
                </c:pt>
                <c:pt idx="16">
                  <c:v>48.01020337407601</c:v>
                </c:pt>
                <c:pt idx="17">
                  <c:v>47.926199301793524</c:v>
                </c:pt>
                <c:pt idx="18">
                  <c:v>46.60910685421208</c:v>
                </c:pt>
                <c:pt idx="19">
                  <c:v>46.59107366650095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38.79620263753539</c:v>
                </c:pt>
                <c:pt idx="1">
                  <c:v>22.374983543536317</c:v>
                </c:pt>
                <c:pt idx="2">
                  <c:v>42.574463530428254</c:v>
                </c:pt>
                <c:pt idx="3">
                  <c:v>49.41593872302205</c:v>
                </c:pt>
                <c:pt idx="4">
                  <c:v>45.902110789086784</c:v>
                </c:pt>
                <c:pt idx="5">
                  <c:v>34.1010216528852</c:v>
                </c:pt>
                <c:pt idx="6">
                  <c:v>37.24892956291424</c:v>
                </c:pt>
                <c:pt idx="7">
                  <c:v>27.990952775041418</c:v>
                </c:pt>
                <c:pt idx="8">
                  <c:v>40.591866205943745</c:v>
                </c:pt>
                <c:pt idx="9">
                  <c:v>34.02050231213459</c:v>
                </c:pt>
                <c:pt idx="10">
                  <c:v>33.63689638890719</c:v>
                </c:pt>
                <c:pt idx="11">
                  <c:v>38.223431575680756</c:v>
                </c:pt>
                <c:pt idx="12">
                  <c:v>41.31199082382793</c:v>
                </c:pt>
                <c:pt idx="13">
                  <c:v>30.91626535483341</c:v>
                </c:pt>
                <c:pt idx="14">
                  <c:v>27.023724743748357</c:v>
                </c:pt>
                <c:pt idx="15">
                  <c:v>29.869433977767322</c:v>
                </c:pt>
                <c:pt idx="16">
                  <c:v>25.99085890488434</c:v>
                </c:pt>
                <c:pt idx="17">
                  <c:v>30.70586355123595</c:v>
                </c:pt>
                <c:pt idx="18">
                  <c:v>41.21628677710337</c:v>
                </c:pt>
                <c:pt idx="19">
                  <c:v>24.400363739644717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69.07603051343327</c:v>
                </c:pt>
                <c:pt idx="1">
                  <c:v>66.82540878997554</c:v>
                </c:pt>
                <c:pt idx="2">
                  <c:v>65.42760809415562</c:v>
                </c:pt>
                <c:pt idx="3">
                  <c:v>62.383219150544264</c:v>
                </c:pt>
                <c:pt idx="4">
                  <c:v>60.10604386875552</c:v>
                </c:pt>
                <c:pt idx="5">
                  <c:v>58.734466218136575</c:v>
                </c:pt>
                <c:pt idx="6">
                  <c:v>57.50587154527413</c:v>
                </c:pt>
                <c:pt idx="7">
                  <c:v>52.49944386246041</c:v>
                </c:pt>
                <c:pt idx="8">
                  <c:v>52.194466020028976</c:v>
                </c:pt>
                <c:pt idx="9">
                  <c:v>51.65110977308834</c:v>
                </c:pt>
                <c:pt idx="10">
                  <c:v>51.0624085666908</c:v>
                </c:pt>
                <c:pt idx="11">
                  <c:v>50.9746631844492</c:v>
                </c:pt>
                <c:pt idx="12">
                  <c:v>49.68942786352125</c:v>
                </c:pt>
                <c:pt idx="13">
                  <c:v>49.52240060542052</c:v>
                </c:pt>
                <c:pt idx="14">
                  <c:v>49.48813277362362</c:v>
                </c:pt>
                <c:pt idx="15">
                  <c:v>49.46065717856648</c:v>
                </c:pt>
                <c:pt idx="16">
                  <c:v>48.01020337407601</c:v>
                </c:pt>
                <c:pt idx="17">
                  <c:v>47.926199301793524</c:v>
                </c:pt>
                <c:pt idx="18">
                  <c:v>46.60910685421208</c:v>
                </c:pt>
                <c:pt idx="19">
                  <c:v>46.59107366650095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50.00014610370564</c:v>
                </c:pt>
                <c:pt idx="1">
                  <c:v>20.121784313871938</c:v>
                </c:pt>
                <c:pt idx="2">
                  <c:v>18.313543353299973</c:v>
                </c:pt>
                <c:pt idx="3">
                  <c:v>38.21133420521935</c:v>
                </c:pt>
                <c:pt idx="4">
                  <c:v>14.25799468170033</c:v>
                </c:pt>
                <c:pt idx="5">
                  <c:v>18.29142215507586</c:v>
                </c:pt>
                <c:pt idx="6">
                  <c:v>33.393630235697344</c:v>
                </c:pt>
                <c:pt idx="7">
                  <c:v>9.80956951357878</c:v>
                </c:pt>
                <c:pt idx="8">
                  <c:v>41.95730744409307</c:v>
                </c:pt>
                <c:pt idx="9">
                  <c:v>19.341381640330166</c:v>
                </c:pt>
                <c:pt idx="10">
                  <c:v>7.418040531074892</c:v>
                </c:pt>
                <c:pt idx="11">
                  <c:v>9.846627232439372</c:v>
                </c:pt>
                <c:pt idx="12">
                  <c:v>1.4749936749478225</c:v>
                </c:pt>
                <c:pt idx="13">
                  <c:v>24.401871592471682</c:v>
                </c:pt>
                <c:pt idx="14">
                  <c:v>18.524843647644023</c:v>
                </c:pt>
                <c:pt idx="15">
                  <c:v>20.91885445488242</c:v>
                </c:pt>
                <c:pt idx="16">
                  <c:v>9.340082566592681</c:v>
                </c:pt>
                <c:pt idx="17">
                  <c:v>22.597086729436317</c:v>
                </c:pt>
                <c:pt idx="18">
                  <c:v>19.253831332979892</c:v>
                </c:pt>
                <c:pt idx="19">
                  <c:v>28.49897274826759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69.07603051343327</c:v>
                </c:pt>
                <c:pt idx="1">
                  <c:v>66.82540878997554</c:v>
                </c:pt>
                <c:pt idx="2">
                  <c:v>65.42760809415562</c:v>
                </c:pt>
                <c:pt idx="3">
                  <c:v>62.383219150544264</c:v>
                </c:pt>
                <c:pt idx="4">
                  <c:v>60.10604386875552</c:v>
                </c:pt>
                <c:pt idx="5">
                  <c:v>58.734466218136575</c:v>
                </c:pt>
                <c:pt idx="6">
                  <c:v>57.50587154527413</c:v>
                </c:pt>
                <c:pt idx="7">
                  <c:v>52.49944386246041</c:v>
                </c:pt>
                <c:pt idx="8">
                  <c:v>52.194466020028976</c:v>
                </c:pt>
                <c:pt idx="9">
                  <c:v>51.65110977308834</c:v>
                </c:pt>
                <c:pt idx="10">
                  <c:v>51.0624085666908</c:v>
                </c:pt>
                <c:pt idx="11">
                  <c:v>50.9746631844492</c:v>
                </c:pt>
                <c:pt idx="12">
                  <c:v>49.68942786352125</c:v>
                </c:pt>
                <c:pt idx="13">
                  <c:v>49.52240060542052</c:v>
                </c:pt>
                <c:pt idx="14">
                  <c:v>49.48813277362362</c:v>
                </c:pt>
                <c:pt idx="15">
                  <c:v>49.46065717856648</c:v>
                </c:pt>
                <c:pt idx="16">
                  <c:v>48.01020337407601</c:v>
                </c:pt>
                <c:pt idx="17">
                  <c:v>47.926199301793524</c:v>
                </c:pt>
                <c:pt idx="18">
                  <c:v>46.60910685421208</c:v>
                </c:pt>
                <c:pt idx="19">
                  <c:v>46.59107366650095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内分泌科</c:v>
                </c:pt>
                <c:pt idx="2">
                  <c:v>胸外科</c:v>
                </c:pt>
                <c:pt idx="3">
                  <c:v>泌尿外科</c:v>
                </c:pt>
                <c:pt idx="4">
                  <c:v>皮肤科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男科</c:v>
                </c:pt>
                <c:pt idx="8">
                  <c:v>肾脏内科</c:v>
                </c:pt>
                <c:pt idx="9">
                  <c:v>脾胃病科</c:v>
                </c:pt>
                <c:pt idx="10">
                  <c:v>风湿病科</c:v>
                </c:pt>
                <c:pt idx="11">
                  <c:v>肝胆外科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骨科</c:v>
                </c:pt>
                <c:pt idx="15">
                  <c:v>妇科妇二科合并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脑病三科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60.39848294326422</c:v>
                </c:pt>
                <c:pt idx="1">
                  <c:v>53.42054597707272</c:v>
                </c:pt>
                <c:pt idx="2">
                  <c:v>60.70433348560812</c:v>
                </c:pt>
                <c:pt idx="3">
                  <c:v>44.61292687487904</c:v>
                </c:pt>
                <c:pt idx="4">
                  <c:v>82.2318101992766</c:v>
                </c:pt>
                <c:pt idx="5">
                  <c:v>62.2396042965482</c:v>
                </c:pt>
                <c:pt idx="6">
                  <c:v>66.42902785443646</c:v>
                </c:pt>
                <c:pt idx="7">
                  <c:v>37.29351834586617</c:v>
                </c:pt>
                <c:pt idx="8">
                  <c:v>55.38196394401793</c:v>
                </c:pt>
                <c:pt idx="9">
                  <c:v>59.58843061223654</c:v>
                </c:pt>
                <c:pt idx="10">
                  <c:v>26.073924349328795</c:v>
                </c:pt>
                <c:pt idx="11">
                  <c:v>82.14926414413559</c:v>
                </c:pt>
                <c:pt idx="12">
                  <c:v>22.870592851077124</c:v>
                </c:pt>
                <c:pt idx="13">
                  <c:v>72.07304616181051</c:v>
                </c:pt>
                <c:pt idx="14">
                  <c:v>45.38426912019627</c:v>
                </c:pt>
                <c:pt idx="15">
                  <c:v>27.336371581243327</c:v>
                </c:pt>
                <c:pt idx="16">
                  <c:v>57.37340908851048</c:v>
                </c:pt>
                <c:pt idx="17">
                  <c:v>15.598260253494194</c:v>
                </c:pt>
                <c:pt idx="18">
                  <c:v>39.93361875987552</c:v>
                </c:pt>
                <c:pt idx="19">
                  <c:v>57.299552040179286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51.46855608078091</c:v>
                </c:pt>
                <c:pt idx="1">
                  <c:v>50.5649318358958</c:v>
                </c:pt>
                <c:pt idx="2">
                  <c:v>49.41593872302205</c:v>
                </c:pt>
                <c:pt idx="3">
                  <c:v>49.39052182993607</c:v>
                </c:pt>
                <c:pt idx="4">
                  <c:v>49.189111998870956</c:v>
                </c:pt>
                <c:pt idx="5">
                  <c:v>47.87917690923511</c:v>
                </c:pt>
                <c:pt idx="6">
                  <c:v>45.902110789086784</c:v>
                </c:pt>
                <c:pt idx="7">
                  <c:v>43.15709836406585</c:v>
                </c:pt>
                <c:pt idx="8">
                  <c:v>42.774581651097016</c:v>
                </c:pt>
                <c:pt idx="9">
                  <c:v>42.574463530428254</c:v>
                </c:pt>
                <c:pt idx="10">
                  <c:v>42.305531126205295</c:v>
                </c:pt>
                <c:pt idx="11">
                  <c:v>41.90467580904558</c:v>
                </c:pt>
                <c:pt idx="12">
                  <c:v>41.392402751906396</c:v>
                </c:pt>
                <c:pt idx="13">
                  <c:v>41.31199082382793</c:v>
                </c:pt>
                <c:pt idx="14">
                  <c:v>41.21628677710337</c:v>
                </c:pt>
                <c:pt idx="15">
                  <c:v>40.937793096750404</c:v>
                </c:pt>
                <c:pt idx="16">
                  <c:v>40.7536944424617</c:v>
                </c:pt>
                <c:pt idx="17">
                  <c:v>40.591866205943745</c:v>
                </c:pt>
                <c:pt idx="18">
                  <c:v>40.25275351971545</c:v>
                </c:pt>
                <c:pt idx="19">
                  <c:v>39.70629401915842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20.782052215758352</c:v>
                </c:pt>
                <c:pt idx="1">
                  <c:v>44.334828269667426</c:v>
                </c:pt>
                <c:pt idx="2">
                  <c:v>27.383194474487475</c:v>
                </c:pt>
                <c:pt idx="3">
                  <c:v>28.50343094389242</c:v>
                </c:pt>
                <c:pt idx="4">
                  <c:v>16.183506471135978</c:v>
                </c:pt>
                <c:pt idx="5">
                  <c:v>23.812486442445948</c:v>
                </c:pt>
                <c:pt idx="6">
                  <c:v>29.936038088754337</c:v>
                </c:pt>
                <c:pt idx="7">
                  <c:v>26.61282877606128</c:v>
                </c:pt>
                <c:pt idx="8">
                  <c:v>23.783234058523842</c:v>
                </c:pt>
                <c:pt idx="9">
                  <c:v>22.02988325394931</c:v>
                </c:pt>
                <c:pt idx="10">
                  <c:v>13.445088146699245</c:v>
                </c:pt>
                <c:pt idx="11">
                  <c:v>26.428001393995988</c:v>
                </c:pt>
                <c:pt idx="12">
                  <c:v>34.78406342567949</c:v>
                </c:pt>
                <c:pt idx="13">
                  <c:v>25.904204610301242</c:v>
                </c:pt>
                <c:pt idx="14">
                  <c:v>20.859268772352657</c:v>
                </c:pt>
                <c:pt idx="15">
                  <c:v>26.487176193683705</c:v>
                </c:pt>
                <c:pt idx="16">
                  <c:v>11.520271922288195</c:v>
                </c:pt>
                <c:pt idx="17">
                  <c:v>16.360156146615</c:v>
                </c:pt>
                <c:pt idx="18">
                  <c:v>16.28319707837642</c:v>
                </c:pt>
                <c:pt idx="19">
                  <c:v>17.330699462858906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51.46855608078091</c:v>
                </c:pt>
                <c:pt idx="1">
                  <c:v>50.5649318358958</c:v>
                </c:pt>
                <c:pt idx="2">
                  <c:v>49.41593872302205</c:v>
                </c:pt>
                <c:pt idx="3">
                  <c:v>49.39052182993607</c:v>
                </c:pt>
                <c:pt idx="4">
                  <c:v>49.189111998870956</c:v>
                </c:pt>
                <c:pt idx="5">
                  <c:v>47.87917690923511</c:v>
                </c:pt>
                <c:pt idx="6">
                  <c:v>45.902110789086784</c:v>
                </c:pt>
                <c:pt idx="7">
                  <c:v>43.15709836406585</c:v>
                </c:pt>
                <c:pt idx="8">
                  <c:v>42.774581651097016</c:v>
                </c:pt>
                <c:pt idx="9">
                  <c:v>42.574463530428254</c:v>
                </c:pt>
                <c:pt idx="10">
                  <c:v>42.305531126205295</c:v>
                </c:pt>
                <c:pt idx="11">
                  <c:v>41.90467580904558</c:v>
                </c:pt>
                <c:pt idx="12">
                  <c:v>41.392402751906396</c:v>
                </c:pt>
                <c:pt idx="13">
                  <c:v>41.31199082382793</c:v>
                </c:pt>
                <c:pt idx="14">
                  <c:v>41.21628677710337</c:v>
                </c:pt>
                <c:pt idx="15">
                  <c:v>40.937793096750404</c:v>
                </c:pt>
                <c:pt idx="16">
                  <c:v>40.7536944424617</c:v>
                </c:pt>
                <c:pt idx="17">
                  <c:v>40.591866205943745</c:v>
                </c:pt>
                <c:pt idx="18">
                  <c:v>40.25275351971545</c:v>
                </c:pt>
                <c:pt idx="19">
                  <c:v>39.70629401915842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48.50203325761078</c:v>
                </c:pt>
                <c:pt idx="1">
                  <c:v>44.248896848959646</c:v>
                </c:pt>
                <c:pt idx="2">
                  <c:v>51.91240752892484</c:v>
                </c:pt>
                <c:pt idx="3">
                  <c:v>53.8802139080872</c:v>
                </c:pt>
                <c:pt idx="4">
                  <c:v>55.10481904665249</c:v>
                </c:pt>
                <c:pt idx="5">
                  <c:v>44.92358015635023</c:v>
                </c:pt>
                <c:pt idx="6">
                  <c:v>38.78276403635805</c:v>
                </c:pt>
                <c:pt idx="7">
                  <c:v>48.2132051461358</c:v>
                </c:pt>
                <c:pt idx="8">
                  <c:v>45.64219082924257</c:v>
                </c:pt>
                <c:pt idx="9">
                  <c:v>53.05925907822527</c:v>
                </c:pt>
                <c:pt idx="10">
                  <c:v>57.05341937768085</c:v>
                </c:pt>
                <c:pt idx="11">
                  <c:v>44.58435909174345</c:v>
                </c:pt>
                <c:pt idx="12">
                  <c:v>44.95845720935511</c:v>
                </c:pt>
                <c:pt idx="13">
                  <c:v>49.06099558272795</c:v>
                </c:pt>
                <c:pt idx="14">
                  <c:v>44.33136612749532</c:v>
                </c:pt>
                <c:pt idx="15">
                  <c:v>51.49021707403967</c:v>
                </c:pt>
                <c:pt idx="16">
                  <c:v>57.51558134387369</c:v>
                </c:pt>
                <c:pt idx="17">
                  <c:v>53.81583853466386</c:v>
                </c:pt>
                <c:pt idx="18">
                  <c:v>53.480432106180885</c:v>
                </c:pt>
                <c:pt idx="19">
                  <c:v>55.088592039473674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51.46855608078091</c:v>
                </c:pt>
                <c:pt idx="1">
                  <c:v>50.5649318358958</c:v>
                </c:pt>
                <c:pt idx="2">
                  <c:v>49.41593872302205</c:v>
                </c:pt>
                <c:pt idx="3">
                  <c:v>49.39052182993607</c:v>
                </c:pt>
                <c:pt idx="4">
                  <c:v>49.189111998870956</c:v>
                </c:pt>
                <c:pt idx="5">
                  <c:v>47.87917690923511</c:v>
                </c:pt>
                <c:pt idx="6">
                  <c:v>45.902110789086784</c:v>
                </c:pt>
                <c:pt idx="7">
                  <c:v>43.15709836406585</c:v>
                </c:pt>
                <c:pt idx="8">
                  <c:v>42.774581651097016</c:v>
                </c:pt>
                <c:pt idx="9">
                  <c:v>42.574463530428254</c:v>
                </c:pt>
                <c:pt idx="10">
                  <c:v>42.305531126205295</c:v>
                </c:pt>
                <c:pt idx="11">
                  <c:v>41.90467580904558</c:v>
                </c:pt>
                <c:pt idx="12">
                  <c:v>41.392402751906396</c:v>
                </c:pt>
                <c:pt idx="13">
                  <c:v>41.31199082382793</c:v>
                </c:pt>
                <c:pt idx="14">
                  <c:v>41.21628677710337</c:v>
                </c:pt>
                <c:pt idx="15">
                  <c:v>40.937793096750404</c:v>
                </c:pt>
                <c:pt idx="16">
                  <c:v>40.7536944424617</c:v>
                </c:pt>
                <c:pt idx="17">
                  <c:v>40.591866205943745</c:v>
                </c:pt>
                <c:pt idx="18">
                  <c:v>40.25275351971545</c:v>
                </c:pt>
                <c:pt idx="19">
                  <c:v>39.70629401915842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51.01923145168656</c:v>
                </c:pt>
                <c:pt idx="1">
                  <c:v>57.738007280015765</c:v>
                </c:pt>
                <c:pt idx="2">
                  <c:v>53.77362063959719</c:v>
                </c:pt>
                <c:pt idx="3">
                  <c:v>52.15913910978666</c:v>
                </c:pt>
                <c:pt idx="4">
                  <c:v>53.58771889173331</c:v>
                </c:pt>
                <c:pt idx="5">
                  <c:v>53.6499863822253</c:v>
                </c:pt>
                <c:pt idx="6">
                  <c:v>66.62191769482877</c:v>
                </c:pt>
                <c:pt idx="7">
                  <c:v>42.17586911421487</c:v>
                </c:pt>
                <c:pt idx="8">
                  <c:v>55.03865921024104</c:v>
                </c:pt>
                <c:pt idx="9">
                  <c:v>44.663304248476905</c:v>
                </c:pt>
                <c:pt idx="10">
                  <c:v>51.23806592551971</c:v>
                </c:pt>
                <c:pt idx="11">
                  <c:v>43.315078095622276</c:v>
                </c:pt>
                <c:pt idx="12">
                  <c:v>42.98583803822979</c:v>
                </c:pt>
                <c:pt idx="13">
                  <c:v>54.75611688059801</c:v>
                </c:pt>
                <c:pt idx="14">
                  <c:v>49.38370389164798</c:v>
                </c:pt>
                <c:pt idx="15">
                  <c:v>54.50489351362681</c:v>
                </c:pt>
                <c:pt idx="16">
                  <c:v>59.35139221445046</c:v>
                </c:pt>
                <c:pt idx="17">
                  <c:v>50.736479132828684</c:v>
                </c:pt>
                <c:pt idx="18">
                  <c:v>36.56539328599183</c:v>
                </c:pt>
                <c:pt idx="19">
                  <c:v>46.8015089205654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51.46855608078091</c:v>
                </c:pt>
                <c:pt idx="1">
                  <c:v>50.5649318358958</c:v>
                </c:pt>
                <c:pt idx="2">
                  <c:v>49.41593872302205</c:v>
                </c:pt>
                <c:pt idx="3">
                  <c:v>49.39052182993607</c:v>
                </c:pt>
                <c:pt idx="4">
                  <c:v>49.189111998870956</c:v>
                </c:pt>
                <c:pt idx="5">
                  <c:v>47.87917690923511</c:v>
                </c:pt>
                <c:pt idx="6">
                  <c:v>45.902110789086784</c:v>
                </c:pt>
                <c:pt idx="7">
                  <c:v>43.15709836406585</c:v>
                </c:pt>
                <c:pt idx="8">
                  <c:v>42.774581651097016</c:v>
                </c:pt>
                <c:pt idx="9">
                  <c:v>42.574463530428254</c:v>
                </c:pt>
                <c:pt idx="10">
                  <c:v>42.305531126205295</c:v>
                </c:pt>
                <c:pt idx="11">
                  <c:v>41.90467580904558</c:v>
                </c:pt>
                <c:pt idx="12">
                  <c:v>41.392402751906396</c:v>
                </c:pt>
                <c:pt idx="13">
                  <c:v>41.31199082382793</c:v>
                </c:pt>
                <c:pt idx="14">
                  <c:v>41.21628677710337</c:v>
                </c:pt>
                <c:pt idx="15">
                  <c:v>40.937793096750404</c:v>
                </c:pt>
                <c:pt idx="16">
                  <c:v>40.7536944424617</c:v>
                </c:pt>
                <c:pt idx="17">
                  <c:v>40.591866205943745</c:v>
                </c:pt>
                <c:pt idx="18">
                  <c:v>40.25275351971545</c:v>
                </c:pt>
                <c:pt idx="19">
                  <c:v>39.70629401915842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44.971219739867436</c:v>
                </c:pt>
                <c:pt idx="1">
                  <c:v>29.81277578317994</c:v>
                </c:pt>
                <c:pt idx="2">
                  <c:v>48.13804728247136</c:v>
                </c:pt>
                <c:pt idx="3">
                  <c:v>41.61037786918708</c:v>
                </c:pt>
                <c:pt idx="4">
                  <c:v>45.28065415889737</c:v>
                </c:pt>
                <c:pt idx="5">
                  <c:v>53.20622034091733</c:v>
                </c:pt>
                <c:pt idx="6">
                  <c:v>45.22356527329607</c:v>
                </c:pt>
                <c:pt idx="7">
                  <c:v>48.48359011014031</c:v>
                </c:pt>
                <c:pt idx="8">
                  <c:v>43.53015183667154</c:v>
                </c:pt>
                <c:pt idx="9">
                  <c:v>45.38032659071407</c:v>
                </c:pt>
                <c:pt idx="10">
                  <c:v>35.13141785346612</c:v>
                </c:pt>
                <c:pt idx="11">
                  <c:v>49.91554918128156</c:v>
                </c:pt>
                <c:pt idx="12">
                  <c:v>37.002941422787025</c:v>
                </c:pt>
                <c:pt idx="13">
                  <c:v>38.726048686834375</c:v>
                </c:pt>
                <c:pt idx="14">
                  <c:v>39.95355002726532</c:v>
                </c:pt>
                <c:pt idx="15">
                  <c:v>59.087765169078686</c:v>
                </c:pt>
                <c:pt idx="16">
                  <c:v>45.845621774593724</c:v>
                </c:pt>
                <c:pt idx="17">
                  <c:v>44.88622150699431</c:v>
                </c:pt>
                <c:pt idx="18">
                  <c:v>50.258066592410174</c:v>
                </c:pt>
                <c:pt idx="19">
                  <c:v>47.70958725104284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44.334828269667426</c:v>
                </c:pt>
                <c:pt idx="1">
                  <c:v>38.03230267444876</c:v>
                </c:pt>
                <c:pt idx="2">
                  <c:v>35.804465508894936</c:v>
                </c:pt>
                <c:pt idx="3">
                  <c:v>35.56020979947641</c:v>
                </c:pt>
                <c:pt idx="4">
                  <c:v>35.35881056330546</c:v>
                </c:pt>
                <c:pt idx="5">
                  <c:v>34.82145332245055</c:v>
                </c:pt>
                <c:pt idx="6">
                  <c:v>34.78406342567949</c:v>
                </c:pt>
                <c:pt idx="7">
                  <c:v>34.04766599172025</c:v>
                </c:pt>
                <c:pt idx="8">
                  <c:v>33.42165541655662</c:v>
                </c:pt>
                <c:pt idx="9">
                  <c:v>31.714893024900697</c:v>
                </c:pt>
                <c:pt idx="10">
                  <c:v>31.431041772959055</c:v>
                </c:pt>
                <c:pt idx="11">
                  <c:v>29.936038088754337</c:v>
                </c:pt>
                <c:pt idx="12">
                  <c:v>29.92769431811799</c:v>
                </c:pt>
                <c:pt idx="13">
                  <c:v>29.2688473024749</c:v>
                </c:pt>
                <c:pt idx="14">
                  <c:v>28.681574888974488</c:v>
                </c:pt>
                <c:pt idx="15">
                  <c:v>28.507099217789197</c:v>
                </c:pt>
                <c:pt idx="16">
                  <c:v>28.50343094389242</c:v>
                </c:pt>
                <c:pt idx="17">
                  <c:v>27.633943394435725</c:v>
                </c:pt>
                <c:pt idx="18">
                  <c:v>27.383194474487475</c:v>
                </c:pt>
                <c:pt idx="19">
                  <c:v>27.30361161844592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54.619974487616815</c:v>
                </c:pt>
                <c:pt idx="1">
                  <c:v>48.52463703741722</c:v>
                </c:pt>
                <c:pt idx="2">
                  <c:v>53.91468054362807</c:v>
                </c:pt>
                <c:pt idx="3">
                  <c:v>41.58168061649757</c:v>
                </c:pt>
                <c:pt idx="4">
                  <c:v>37.571475923768695</c:v>
                </c:pt>
                <c:pt idx="5">
                  <c:v>12.713075699649933</c:v>
                </c:pt>
                <c:pt idx="6">
                  <c:v>47.37809786821474</c:v>
                </c:pt>
                <c:pt idx="7">
                  <c:v>68.56611841585116</c:v>
                </c:pt>
                <c:pt idx="8">
                  <c:v>49.98778471410406</c:v>
                </c:pt>
                <c:pt idx="9">
                  <c:v>36.732400630867744</c:v>
                </c:pt>
                <c:pt idx="10">
                  <c:v>38.2887102102684</c:v>
                </c:pt>
                <c:pt idx="11">
                  <c:v>48.729133499461014</c:v>
                </c:pt>
                <c:pt idx="12">
                  <c:v>62.67646499039858</c:v>
                </c:pt>
                <c:pt idx="13">
                  <c:v>39.292063580516256</c:v>
                </c:pt>
                <c:pt idx="14">
                  <c:v>52.86037854043051</c:v>
                </c:pt>
                <c:pt idx="15">
                  <c:v>59.839462402998684</c:v>
                </c:pt>
                <c:pt idx="16">
                  <c:v>57.4746867748339</c:v>
                </c:pt>
                <c:pt idx="17">
                  <c:v>50.651269776306265</c:v>
                </c:pt>
                <c:pt idx="18">
                  <c:v>46.59734153566855</c:v>
                </c:pt>
                <c:pt idx="19">
                  <c:v>52.014322737178524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51.46855608078091</c:v>
                </c:pt>
                <c:pt idx="1">
                  <c:v>50.5649318358958</c:v>
                </c:pt>
                <c:pt idx="2">
                  <c:v>49.41593872302205</c:v>
                </c:pt>
                <c:pt idx="3">
                  <c:v>49.39052182993607</c:v>
                </c:pt>
                <c:pt idx="4">
                  <c:v>49.189111998870956</c:v>
                </c:pt>
                <c:pt idx="5">
                  <c:v>47.87917690923511</c:v>
                </c:pt>
                <c:pt idx="6">
                  <c:v>45.902110789086784</c:v>
                </c:pt>
                <c:pt idx="7">
                  <c:v>43.15709836406585</c:v>
                </c:pt>
                <c:pt idx="8">
                  <c:v>42.774581651097016</c:v>
                </c:pt>
                <c:pt idx="9">
                  <c:v>42.574463530428254</c:v>
                </c:pt>
                <c:pt idx="10">
                  <c:v>42.305531126205295</c:v>
                </c:pt>
                <c:pt idx="11">
                  <c:v>41.90467580904558</c:v>
                </c:pt>
                <c:pt idx="12">
                  <c:v>41.392402751906396</c:v>
                </c:pt>
                <c:pt idx="13">
                  <c:v>41.31199082382793</c:v>
                </c:pt>
                <c:pt idx="14">
                  <c:v>41.21628677710337</c:v>
                </c:pt>
                <c:pt idx="15">
                  <c:v>40.937793096750404</c:v>
                </c:pt>
                <c:pt idx="16">
                  <c:v>40.7536944424617</c:v>
                </c:pt>
                <c:pt idx="17">
                  <c:v>40.591866205943745</c:v>
                </c:pt>
                <c:pt idx="18">
                  <c:v>40.25275351971545</c:v>
                </c:pt>
                <c:pt idx="19">
                  <c:v>39.70629401915842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1.7912856396256953</c:v>
                </c:pt>
                <c:pt idx="1">
                  <c:v>4.1505047330107985</c:v>
                </c:pt>
                <c:pt idx="2">
                  <c:v>1.0923227044117507</c:v>
                </c:pt>
                <c:pt idx="3">
                  <c:v>2.0984365317711537</c:v>
                </c:pt>
                <c:pt idx="4">
                  <c:v>1.5450318217090218</c:v>
                </c:pt>
                <c:pt idx="5">
                  <c:v>45.17629761421839</c:v>
                </c:pt>
                <c:pt idx="6">
                  <c:v>1.7350526914254671</c:v>
                </c:pt>
                <c:pt idx="7">
                  <c:v>1.2479839443749905</c:v>
                </c:pt>
                <c:pt idx="8">
                  <c:v>6.151098068702409</c:v>
                </c:pt>
                <c:pt idx="9">
                  <c:v>1.046489410331743</c:v>
                </c:pt>
                <c:pt idx="10">
                  <c:v>1.1611973728083467</c:v>
                </c:pt>
                <c:pt idx="11">
                  <c:v>3.7908860283937917</c:v>
                </c:pt>
                <c:pt idx="12">
                  <c:v>13.67336197035811</c:v>
                </c:pt>
                <c:pt idx="13">
                  <c:v>3.820858411559745</c:v>
                </c:pt>
                <c:pt idx="14">
                  <c:v>0.7551773439835848</c:v>
                </c:pt>
                <c:pt idx="15">
                  <c:v>3.2717562939038083</c:v>
                </c:pt>
                <c:pt idx="16">
                  <c:v>1.3301064577283699</c:v>
                </c:pt>
                <c:pt idx="17">
                  <c:v>2.931652407943657</c:v>
                </c:pt>
                <c:pt idx="18">
                  <c:v>0.9025489755157536</c:v>
                </c:pt>
                <c:pt idx="19">
                  <c:v>3.1010807245406125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51.46855608078091</c:v>
                </c:pt>
                <c:pt idx="1">
                  <c:v>50.5649318358958</c:v>
                </c:pt>
                <c:pt idx="2">
                  <c:v>49.41593872302205</c:v>
                </c:pt>
                <c:pt idx="3">
                  <c:v>49.39052182993607</c:v>
                </c:pt>
                <c:pt idx="4">
                  <c:v>49.189111998870956</c:v>
                </c:pt>
                <c:pt idx="5">
                  <c:v>47.87917690923511</c:v>
                </c:pt>
                <c:pt idx="6">
                  <c:v>45.902110789086784</c:v>
                </c:pt>
                <c:pt idx="7">
                  <c:v>43.15709836406585</c:v>
                </c:pt>
                <c:pt idx="8">
                  <c:v>42.774581651097016</c:v>
                </c:pt>
                <c:pt idx="9">
                  <c:v>42.574463530428254</c:v>
                </c:pt>
                <c:pt idx="10">
                  <c:v>42.305531126205295</c:v>
                </c:pt>
                <c:pt idx="11">
                  <c:v>41.90467580904558</c:v>
                </c:pt>
                <c:pt idx="12">
                  <c:v>41.392402751906396</c:v>
                </c:pt>
                <c:pt idx="13">
                  <c:v>41.31199082382793</c:v>
                </c:pt>
                <c:pt idx="14">
                  <c:v>41.21628677710337</c:v>
                </c:pt>
                <c:pt idx="15">
                  <c:v>40.937793096750404</c:v>
                </c:pt>
                <c:pt idx="16">
                  <c:v>40.7536944424617</c:v>
                </c:pt>
                <c:pt idx="17">
                  <c:v>40.591866205943745</c:v>
                </c:pt>
                <c:pt idx="18">
                  <c:v>40.25275351971545</c:v>
                </c:pt>
                <c:pt idx="19">
                  <c:v>39.70629401915842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53.9267810553752</c:v>
                </c:pt>
                <c:pt idx="1">
                  <c:v>54.619974487616815</c:v>
                </c:pt>
                <c:pt idx="2">
                  <c:v>46.59734153566855</c:v>
                </c:pt>
                <c:pt idx="3">
                  <c:v>57.4746867748339</c:v>
                </c:pt>
                <c:pt idx="4">
                  <c:v>53.2839379020557</c:v>
                </c:pt>
                <c:pt idx="5">
                  <c:v>32.47521915382866</c:v>
                </c:pt>
                <c:pt idx="6">
                  <c:v>48.729133499461014</c:v>
                </c:pt>
                <c:pt idx="7">
                  <c:v>49.36125527167342</c:v>
                </c:pt>
                <c:pt idx="8">
                  <c:v>34.82312047843078</c:v>
                </c:pt>
                <c:pt idx="9">
                  <c:v>36.49033440521922</c:v>
                </c:pt>
                <c:pt idx="10">
                  <c:v>48.5319169348834</c:v>
                </c:pt>
                <c:pt idx="11">
                  <c:v>46.059695771164826</c:v>
                </c:pt>
                <c:pt idx="12">
                  <c:v>47.37809786821474</c:v>
                </c:pt>
                <c:pt idx="13">
                  <c:v>46.75321848647603</c:v>
                </c:pt>
                <c:pt idx="14">
                  <c:v>54.267749317618836</c:v>
                </c:pt>
                <c:pt idx="15">
                  <c:v>33.22885200374358</c:v>
                </c:pt>
                <c:pt idx="16">
                  <c:v>41.5205100409586</c:v>
                </c:pt>
                <c:pt idx="17">
                  <c:v>32.511712843207704</c:v>
                </c:pt>
                <c:pt idx="18">
                  <c:v>39.975224723981036</c:v>
                </c:pt>
                <c:pt idx="19">
                  <c:v>46.641797285986335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51.46855608078091</c:v>
                </c:pt>
                <c:pt idx="1">
                  <c:v>50.5649318358958</c:v>
                </c:pt>
                <c:pt idx="2">
                  <c:v>49.41593872302205</c:v>
                </c:pt>
                <c:pt idx="3">
                  <c:v>49.39052182993607</c:v>
                </c:pt>
                <c:pt idx="4">
                  <c:v>49.189111998870956</c:v>
                </c:pt>
                <c:pt idx="5">
                  <c:v>47.87917690923511</c:v>
                </c:pt>
                <c:pt idx="6">
                  <c:v>45.902110789086784</c:v>
                </c:pt>
                <c:pt idx="7">
                  <c:v>43.15709836406585</c:v>
                </c:pt>
                <c:pt idx="8">
                  <c:v>42.774581651097016</c:v>
                </c:pt>
                <c:pt idx="9">
                  <c:v>42.574463530428254</c:v>
                </c:pt>
                <c:pt idx="10">
                  <c:v>42.305531126205295</c:v>
                </c:pt>
                <c:pt idx="11">
                  <c:v>41.90467580904558</c:v>
                </c:pt>
                <c:pt idx="12">
                  <c:v>41.392402751906396</c:v>
                </c:pt>
                <c:pt idx="13">
                  <c:v>41.31199082382793</c:v>
                </c:pt>
                <c:pt idx="14">
                  <c:v>41.21628677710337</c:v>
                </c:pt>
                <c:pt idx="15">
                  <c:v>40.937793096750404</c:v>
                </c:pt>
                <c:pt idx="16">
                  <c:v>40.7536944424617</c:v>
                </c:pt>
                <c:pt idx="17">
                  <c:v>40.591866205943745</c:v>
                </c:pt>
                <c:pt idx="18">
                  <c:v>40.25275351971545</c:v>
                </c:pt>
                <c:pt idx="19">
                  <c:v>39.70629401915842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26.461912917472272</c:v>
                </c:pt>
                <c:pt idx="1">
                  <c:v>39.34904786693527</c:v>
                </c:pt>
                <c:pt idx="2">
                  <c:v>62.383219150544264</c:v>
                </c:pt>
                <c:pt idx="3">
                  <c:v>19.094869286474875</c:v>
                </c:pt>
                <c:pt idx="4">
                  <c:v>45.66211769745955</c:v>
                </c:pt>
                <c:pt idx="5">
                  <c:v>40.26100292011206</c:v>
                </c:pt>
                <c:pt idx="6">
                  <c:v>60.10604386875552</c:v>
                </c:pt>
                <c:pt idx="7">
                  <c:v>31.816775267863033</c:v>
                </c:pt>
                <c:pt idx="8">
                  <c:v>27.273406324420304</c:v>
                </c:pt>
                <c:pt idx="9">
                  <c:v>65.42760809415562</c:v>
                </c:pt>
                <c:pt idx="10">
                  <c:v>32.61566110955499</c:v>
                </c:pt>
                <c:pt idx="11">
                  <c:v>40.61141141012252</c:v>
                </c:pt>
                <c:pt idx="12">
                  <c:v>35.16419565522975</c:v>
                </c:pt>
                <c:pt idx="13">
                  <c:v>49.68942786352125</c:v>
                </c:pt>
                <c:pt idx="14">
                  <c:v>46.60910685421208</c:v>
                </c:pt>
                <c:pt idx="15">
                  <c:v>26.864539648844097</c:v>
                </c:pt>
                <c:pt idx="16">
                  <c:v>15.031237504426752</c:v>
                </c:pt>
                <c:pt idx="17">
                  <c:v>52.194466020028976</c:v>
                </c:pt>
                <c:pt idx="18">
                  <c:v>30.315896619576026</c:v>
                </c:pt>
                <c:pt idx="19">
                  <c:v>34.049903824184014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51.46855608078091</c:v>
                </c:pt>
                <c:pt idx="1">
                  <c:v>50.5649318358958</c:v>
                </c:pt>
                <c:pt idx="2">
                  <c:v>49.41593872302205</c:v>
                </c:pt>
                <c:pt idx="3">
                  <c:v>49.39052182993607</c:v>
                </c:pt>
                <c:pt idx="4">
                  <c:v>49.189111998870956</c:v>
                </c:pt>
                <c:pt idx="5">
                  <c:v>47.87917690923511</c:v>
                </c:pt>
                <c:pt idx="6">
                  <c:v>45.902110789086784</c:v>
                </c:pt>
                <c:pt idx="7">
                  <c:v>43.15709836406585</c:v>
                </c:pt>
                <c:pt idx="8">
                  <c:v>42.774581651097016</c:v>
                </c:pt>
                <c:pt idx="9">
                  <c:v>42.574463530428254</c:v>
                </c:pt>
                <c:pt idx="10">
                  <c:v>42.305531126205295</c:v>
                </c:pt>
                <c:pt idx="11">
                  <c:v>41.90467580904558</c:v>
                </c:pt>
                <c:pt idx="12">
                  <c:v>41.392402751906396</c:v>
                </c:pt>
                <c:pt idx="13">
                  <c:v>41.31199082382793</c:v>
                </c:pt>
                <c:pt idx="14">
                  <c:v>41.21628677710337</c:v>
                </c:pt>
                <c:pt idx="15">
                  <c:v>40.937793096750404</c:v>
                </c:pt>
                <c:pt idx="16">
                  <c:v>40.7536944424617</c:v>
                </c:pt>
                <c:pt idx="17">
                  <c:v>40.591866205943745</c:v>
                </c:pt>
                <c:pt idx="18">
                  <c:v>40.25275351971545</c:v>
                </c:pt>
                <c:pt idx="19">
                  <c:v>39.70629401915842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23.16567046068289</c:v>
                </c:pt>
                <c:pt idx="1">
                  <c:v>3.187602862172445</c:v>
                </c:pt>
                <c:pt idx="2">
                  <c:v>38.21133420521935</c:v>
                </c:pt>
                <c:pt idx="3">
                  <c:v>18.08647090135928</c:v>
                </c:pt>
                <c:pt idx="4">
                  <c:v>37.73305661635792</c:v>
                </c:pt>
                <c:pt idx="5">
                  <c:v>2.169099482561484</c:v>
                </c:pt>
                <c:pt idx="6">
                  <c:v>14.25799468170033</c:v>
                </c:pt>
                <c:pt idx="7">
                  <c:v>41.81273860664009</c:v>
                </c:pt>
                <c:pt idx="8">
                  <c:v>30.635601425269936</c:v>
                </c:pt>
                <c:pt idx="9">
                  <c:v>18.313543353299973</c:v>
                </c:pt>
                <c:pt idx="10">
                  <c:v>43.10924369731177</c:v>
                </c:pt>
                <c:pt idx="11">
                  <c:v>18.628853956012577</c:v>
                </c:pt>
                <c:pt idx="12">
                  <c:v>17.406812261313235</c:v>
                </c:pt>
                <c:pt idx="13">
                  <c:v>1.4749936749478225</c:v>
                </c:pt>
                <c:pt idx="14">
                  <c:v>19.253831332979892</c:v>
                </c:pt>
                <c:pt idx="15">
                  <c:v>7.355984485221768</c:v>
                </c:pt>
                <c:pt idx="16">
                  <c:v>5.038472483986331</c:v>
                </c:pt>
                <c:pt idx="17">
                  <c:v>41.95730744409307</c:v>
                </c:pt>
                <c:pt idx="18">
                  <c:v>16.6493847860514</c:v>
                </c:pt>
                <c:pt idx="19">
                  <c:v>26.89400461737636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51.46855608078091</c:v>
                </c:pt>
                <c:pt idx="1">
                  <c:v>50.5649318358958</c:v>
                </c:pt>
                <c:pt idx="2">
                  <c:v>49.41593872302205</c:v>
                </c:pt>
                <c:pt idx="3">
                  <c:v>49.39052182993607</c:v>
                </c:pt>
                <c:pt idx="4">
                  <c:v>49.189111998870956</c:v>
                </c:pt>
                <c:pt idx="5">
                  <c:v>47.87917690923511</c:v>
                </c:pt>
                <c:pt idx="6">
                  <c:v>45.902110789086784</c:v>
                </c:pt>
                <c:pt idx="7">
                  <c:v>43.15709836406585</c:v>
                </c:pt>
                <c:pt idx="8">
                  <c:v>42.774581651097016</c:v>
                </c:pt>
                <c:pt idx="9">
                  <c:v>42.574463530428254</c:v>
                </c:pt>
                <c:pt idx="10">
                  <c:v>42.305531126205295</c:v>
                </c:pt>
                <c:pt idx="11">
                  <c:v>41.90467580904558</c:v>
                </c:pt>
                <c:pt idx="12">
                  <c:v>41.392402751906396</c:v>
                </c:pt>
                <c:pt idx="13">
                  <c:v>41.31199082382793</c:v>
                </c:pt>
                <c:pt idx="14">
                  <c:v>41.21628677710337</c:v>
                </c:pt>
                <c:pt idx="15">
                  <c:v>40.937793096750404</c:v>
                </c:pt>
                <c:pt idx="16">
                  <c:v>40.7536944424617</c:v>
                </c:pt>
                <c:pt idx="17">
                  <c:v>40.591866205943745</c:v>
                </c:pt>
                <c:pt idx="18">
                  <c:v>40.25275351971545</c:v>
                </c:pt>
                <c:pt idx="19">
                  <c:v>39.70629401915842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关节骨科</c:v>
                </c:pt>
                <c:pt idx="1">
                  <c:v>治未病中心</c:v>
                </c:pt>
                <c:pt idx="2">
                  <c:v>泌尿外科</c:v>
                </c:pt>
                <c:pt idx="3">
                  <c:v>推拿科</c:v>
                </c:pt>
                <c:pt idx="4">
                  <c:v>脾胃科消化科合并</c:v>
                </c:pt>
                <c:pt idx="5">
                  <c:v>身心医学科</c:v>
                </c:pt>
                <c:pt idx="6">
                  <c:v>皮肤科</c:v>
                </c:pt>
                <c:pt idx="7">
                  <c:v>眼科</c:v>
                </c:pt>
                <c:pt idx="8">
                  <c:v>小儿推拿科</c:v>
                </c:pt>
                <c:pt idx="9">
                  <c:v>胸外科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心病三科</c:v>
                </c:pt>
                <c:pt idx="13">
                  <c:v>综合内科</c:v>
                </c:pt>
                <c:pt idx="14">
                  <c:v>脑病三科</c:v>
                </c:pt>
                <c:pt idx="15">
                  <c:v>小儿骨科</c:v>
                </c:pt>
                <c:pt idx="16">
                  <c:v>普通外科</c:v>
                </c:pt>
                <c:pt idx="17">
                  <c:v>肾脏内科</c:v>
                </c:pt>
                <c:pt idx="18">
                  <c:v>产科</c:v>
                </c:pt>
                <c:pt idx="19">
                  <c:v>口腔科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51.03184780899171</c:v>
                </c:pt>
                <c:pt idx="1">
                  <c:v>40.57905691654216</c:v>
                </c:pt>
                <c:pt idx="2">
                  <c:v>44.61292687487904</c:v>
                </c:pt>
                <c:pt idx="3">
                  <c:v>50.70247426771342</c:v>
                </c:pt>
                <c:pt idx="4">
                  <c:v>61.2134012417761</c:v>
                </c:pt>
                <c:pt idx="5">
                  <c:v>54.0857261154427</c:v>
                </c:pt>
                <c:pt idx="6">
                  <c:v>82.2318101992766</c:v>
                </c:pt>
                <c:pt idx="7">
                  <c:v>54.28232489060408</c:v>
                </c:pt>
                <c:pt idx="8">
                  <c:v>44.07805191171454</c:v>
                </c:pt>
                <c:pt idx="9">
                  <c:v>60.70433348560812</c:v>
                </c:pt>
                <c:pt idx="10">
                  <c:v>49.923508493672635</c:v>
                </c:pt>
                <c:pt idx="11">
                  <c:v>75.54115559502081</c:v>
                </c:pt>
                <c:pt idx="12">
                  <c:v>62.176731664519316</c:v>
                </c:pt>
                <c:pt idx="13">
                  <c:v>22.870592851077124</c:v>
                </c:pt>
                <c:pt idx="14">
                  <c:v>39.93361875987552</c:v>
                </c:pt>
                <c:pt idx="15">
                  <c:v>51.0730747977345</c:v>
                </c:pt>
                <c:pt idx="16">
                  <c:v>50.3693522317138</c:v>
                </c:pt>
                <c:pt idx="17">
                  <c:v>55.38196394401793</c:v>
                </c:pt>
                <c:pt idx="18">
                  <c:v>18.201477700680726</c:v>
                </c:pt>
                <c:pt idx="19">
                  <c:v>58.17510673966092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71.8993781274222</c:v>
                </c:pt>
                <c:pt idx="1">
                  <c:v>50.00014610370564</c:v>
                </c:pt>
                <c:pt idx="2">
                  <c:v>43.10924369731177</c:v>
                </c:pt>
                <c:pt idx="3">
                  <c:v>42.212927468983985</c:v>
                </c:pt>
                <c:pt idx="4">
                  <c:v>41.95730744409307</c:v>
                </c:pt>
                <c:pt idx="5">
                  <c:v>41.81273860664009</c:v>
                </c:pt>
                <c:pt idx="6">
                  <c:v>38.64343002931746</c:v>
                </c:pt>
                <c:pt idx="7">
                  <c:v>38.21133420521935</c:v>
                </c:pt>
                <c:pt idx="8">
                  <c:v>37.73305661635792</c:v>
                </c:pt>
                <c:pt idx="9">
                  <c:v>33.63654157309014</c:v>
                </c:pt>
                <c:pt idx="10">
                  <c:v>33.393630235697344</c:v>
                </c:pt>
                <c:pt idx="11">
                  <c:v>32.577409515083225</c:v>
                </c:pt>
                <c:pt idx="12">
                  <c:v>30.635601425269936</c:v>
                </c:pt>
                <c:pt idx="13">
                  <c:v>28.49897274826759</c:v>
                </c:pt>
                <c:pt idx="14">
                  <c:v>27.54527653013396</c:v>
                </c:pt>
                <c:pt idx="15">
                  <c:v>27.169557896024376</c:v>
                </c:pt>
                <c:pt idx="16">
                  <c:v>26.89400461737636</c:v>
                </c:pt>
                <c:pt idx="17">
                  <c:v>25.73875306985744</c:v>
                </c:pt>
                <c:pt idx="18">
                  <c:v>24.60780420756413</c:v>
                </c:pt>
                <c:pt idx="19">
                  <c:v>24.401871592471682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34.82145332245055</c:v>
                </c:pt>
                <c:pt idx="1">
                  <c:v>31.714893024900697</c:v>
                </c:pt>
                <c:pt idx="2">
                  <c:v>13.445088146699245</c:v>
                </c:pt>
                <c:pt idx="3">
                  <c:v>21.149350280085173</c:v>
                </c:pt>
                <c:pt idx="4">
                  <c:v>16.360156146615</c:v>
                </c:pt>
                <c:pt idx="5">
                  <c:v>26.61282877606128</c:v>
                </c:pt>
                <c:pt idx="6">
                  <c:v>29.92769431811799</c:v>
                </c:pt>
                <c:pt idx="7">
                  <c:v>27.383194474487475</c:v>
                </c:pt>
                <c:pt idx="8">
                  <c:v>16.183506471135978</c:v>
                </c:pt>
                <c:pt idx="9">
                  <c:v>15.304403676131017</c:v>
                </c:pt>
                <c:pt idx="10">
                  <c:v>23.479316256388746</c:v>
                </c:pt>
                <c:pt idx="11">
                  <c:v>18.517513773273002</c:v>
                </c:pt>
                <c:pt idx="12">
                  <c:v>23.783234058523842</c:v>
                </c:pt>
                <c:pt idx="13">
                  <c:v>24.69193718788515</c:v>
                </c:pt>
                <c:pt idx="14">
                  <c:v>29.2688473024749</c:v>
                </c:pt>
                <c:pt idx="15">
                  <c:v>33.42165541655662</c:v>
                </c:pt>
                <c:pt idx="16">
                  <c:v>17.330699462858906</c:v>
                </c:pt>
                <c:pt idx="17">
                  <c:v>35.56020979947641</c:v>
                </c:pt>
                <c:pt idx="18">
                  <c:v>27.30361161844592</c:v>
                </c:pt>
                <c:pt idx="19">
                  <c:v>28.507099217789197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71.8993781274222</c:v>
                </c:pt>
                <c:pt idx="1">
                  <c:v>50.00014610370564</c:v>
                </c:pt>
                <c:pt idx="2">
                  <c:v>43.10924369731177</c:v>
                </c:pt>
                <c:pt idx="3">
                  <c:v>42.212927468983985</c:v>
                </c:pt>
                <c:pt idx="4">
                  <c:v>41.95730744409307</c:v>
                </c:pt>
                <c:pt idx="5">
                  <c:v>41.81273860664009</c:v>
                </c:pt>
                <c:pt idx="6">
                  <c:v>38.64343002931746</c:v>
                </c:pt>
                <c:pt idx="7">
                  <c:v>38.21133420521935</c:v>
                </c:pt>
                <c:pt idx="8">
                  <c:v>37.73305661635792</c:v>
                </c:pt>
                <c:pt idx="9">
                  <c:v>33.63654157309014</c:v>
                </c:pt>
                <c:pt idx="10">
                  <c:v>33.393630235697344</c:v>
                </c:pt>
                <c:pt idx="11">
                  <c:v>32.577409515083225</c:v>
                </c:pt>
                <c:pt idx="12">
                  <c:v>30.635601425269936</c:v>
                </c:pt>
                <c:pt idx="13">
                  <c:v>28.49897274826759</c:v>
                </c:pt>
                <c:pt idx="14">
                  <c:v>27.54527653013396</c:v>
                </c:pt>
                <c:pt idx="15">
                  <c:v>27.169557896024376</c:v>
                </c:pt>
                <c:pt idx="16">
                  <c:v>26.89400461737636</c:v>
                </c:pt>
                <c:pt idx="17">
                  <c:v>25.73875306985744</c:v>
                </c:pt>
                <c:pt idx="18">
                  <c:v>24.60780420756413</c:v>
                </c:pt>
                <c:pt idx="19">
                  <c:v>24.401871592471682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51.822576313080894</c:v>
                </c:pt>
                <c:pt idx="1">
                  <c:v>52.482721593962786</c:v>
                </c:pt>
                <c:pt idx="2">
                  <c:v>57.05341937768085</c:v>
                </c:pt>
                <c:pt idx="3">
                  <c:v>57.5757223707084</c:v>
                </c:pt>
                <c:pt idx="4">
                  <c:v>53.81583853466386</c:v>
                </c:pt>
                <c:pt idx="5">
                  <c:v>48.2132051461358</c:v>
                </c:pt>
                <c:pt idx="6">
                  <c:v>64.70502704977709</c:v>
                </c:pt>
                <c:pt idx="7">
                  <c:v>51.91240752892484</c:v>
                </c:pt>
                <c:pt idx="8">
                  <c:v>55.10481904665249</c:v>
                </c:pt>
                <c:pt idx="9">
                  <c:v>61.18600884629828</c:v>
                </c:pt>
                <c:pt idx="10">
                  <c:v>52.901173473896215</c:v>
                </c:pt>
                <c:pt idx="11">
                  <c:v>50.0044844489922</c:v>
                </c:pt>
                <c:pt idx="12">
                  <c:v>45.64219082924257</c:v>
                </c:pt>
                <c:pt idx="13">
                  <c:v>61.4934687352056</c:v>
                </c:pt>
                <c:pt idx="14">
                  <c:v>58.62473047095359</c:v>
                </c:pt>
                <c:pt idx="15">
                  <c:v>45.71805336766295</c:v>
                </c:pt>
                <c:pt idx="16">
                  <c:v>55.088592039473674</c:v>
                </c:pt>
                <c:pt idx="17">
                  <c:v>63.193868596329985</c:v>
                </c:pt>
                <c:pt idx="18">
                  <c:v>59.366861298035595</c:v>
                </c:pt>
                <c:pt idx="19">
                  <c:v>46.79397372298118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71.8993781274222</c:v>
                </c:pt>
                <c:pt idx="1">
                  <c:v>50.00014610370564</c:v>
                </c:pt>
                <c:pt idx="2">
                  <c:v>43.10924369731177</c:v>
                </c:pt>
                <c:pt idx="3">
                  <c:v>42.212927468983985</c:v>
                </c:pt>
                <c:pt idx="4">
                  <c:v>41.95730744409307</c:v>
                </c:pt>
                <c:pt idx="5">
                  <c:v>41.81273860664009</c:v>
                </c:pt>
                <c:pt idx="6">
                  <c:v>38.64343002931746</c:v>
                </c:pt>
                <c:pt idx="7">
                  <c:v>38.21133420521935</c:v>
                </c:pt>
                <c:pt idx="8">
                  <c:v>37.73305661635792</c:v>
                </c:pt>
                <c:pt idx="9">
                  <c:v>33.63654157309014</c:v>
                </c:pt>
                <c:pt idx="10">
                  <c:v>33.393630235697344</c:v>
                </c:pt>
                <c:pt idx="11">
                  <c:v>32.577409515083225</c:v>
                </c:pt>
                <c:pt idx="12">
                  <c:v>30.635601425269936</c:v>
                </c:pt>
                <c:pt idx="13">
                  <c:v>28.49897274826759</c:v>
                </c:pt>
                <c:pt idx="14">
                  <c:v>27.54527653013396</c:v>
                </c:pt>
                <c:pt idx="15">
                  <c:v>27.169557896024376</c:v>
                </c:pt>
                <c:pt idx="16">
                  <c:v>26.89400461737636</c:v>
                </c:pt>
                <c:pt idx="17">
                  <c:v>25.73875306985744</c:v>
                </c:pt>
                <c:pt idx="18">
                  <c:v>24.60780420756413</c:v>
                </c:pt>
                <c:pt idx="19">
                  <c:v>24.401871592471682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37.6433262736596</c:v>
                </c:pt>
                <c:pt idx="1">
                  <c:v>53.053028635090556</c:v>
                </c:pt>
                <c:pt idx="2">
                  <c:v>51.23806592551971</c:v>
                </c:pt>
                <c:pt idx="3">
                  <c:v>48.46178535548856</c:v>
                </c:pt>
                <c:pt idx="4">
                  <c:v>50.736479132828684</c:v>
                </c:pt>
                <c:pt idx="5">
                  <c:v>42.17586911421487</c:v>
                </c:pt>
                <c:pt idx="6">
                  <c:v>60.42041277939893</c:v>
                </c:pt>
                <c:pt idx="7">
                  <c:v>53.77362063959719</c:v>
                </c:pt>
                <c:pt idx="8">
                  <c:v>53.58771889173331</c:v>
                </c:pt>
                <c:pt idx="9">
                  <c:v>44.676281571502294</c:v>
                </c:pt>
                <c:pt idx="10">
                  <c:v>50.16727813740114</c:v>
                </c:pt>
                <c:pt idx="11">
                  <c:v>56.07806069764227</c:v>
                </c:pt>
                <c:pt idx="12">
                  <c:v>55.03865921024104</c:v>
                </c:pt>
                <c:pt idx="13">
                  <c:v>63.486666269036334</c:v>
                </c:pt>
                <c:pt idx="14">
                  <c:v>38.804187533753044</c:v>
                </c:pt>
                <c:pt idx="15">
                  <c:v>37.41451829676831</c:v>
                </c:pt>
                <c:pt idx="16">
                  <c:v>46.8015089205654</c:v>
                </c:pt>
                <c:pt idx="17">
                  <c:v>48.726558609016266</c:v>
                </c:pt>
                <c:pt idx="18">
                  <c:v>68.63838259894084</c:v>
                </c:pt>
                <c:pt idx="19">
                  <c:v>56.49607606399567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71.8993781274222</c:v>
                </c:pt>
                <c:pt idx="1">
                  <c:v>50.00014610370564</c:v>
                </c:pt>
                <c:pt idx="2">
                  <c:v>43.10924369731177</c:v>
                </c:pt>
                <c:pt idx="3">
                  <c:v>42.212927468983985</c:v>
                </c:pt>
                <c:pt idx="4">
                  <c:v>41.95730744409307</c:v>
                </c:pt>
                <c:pt idx="5">
                  <c:v>41.81273860664009</c:v>
                </c:pt>
                <c:pt idx="6">
                  <c:v>38.64343002931746</c:v>
                </c:pt>
                <c:pt idx="7">
                  <c:v>38.21133420521935</c:v>
                </c:pt>
                <c:pt idx="8">
                  <c:v>37.73305661635792</c:v>
                </c:pt>
                <c:pt idx="9">
                  <c:v>33.63654157309014</c:v>
                </c:pt>
                <c:pt idx="10">
                  <c:v>33.393630235697344</c:v>
                </c:pt>
                <c:pt idx="11">
                  <c:v>32.577409515083225</c:v>
                </c:pt>
                <c:pt idx="12">
                  <c:v>30.635601425269936</c:v>
                </c:pt>
                <c:pt idx="13">
                  <c:v>28.49897274826759</c:v>
                </c:pt>
                <c:pt idx="14">
                  <c:v>27.54527653013396</c:v>
                </c:pt>
                <c:pt idx="15">
                  <c:v>27.169557896024376</c:v>
                </c:pt>
                <c:pt idx="16">
                  <c:v>26.89400461737636</c:v>
                </c:pt>
                <c:pt idx="17">
                  <c:v>25.73875306985744</c:v>
                </c:pt>
                <c:pt idx="18">
                  <c:v>24.60780420756413</c:v>
                </c:pt>
                <c:pt idx="19">
                  <c:v>24.401871592471682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51.752753345147454</c:v>
                </c:pt>
                <c:pt idx="1">
                  <c:v>45.52707147089133</c:v>
                </c:pt>
                <c:pt idx="2">
                  <c:v>35.13141785346612</c:v>
                </c:pt>
                <c:pt idx="3">
                  <c:v>42.939356432604505</c:v>
                </c:pt>
                <c:pt idx="4">
                  <c:v>44.88622150699431</c:v>
                </c:pt>
                <c:pt idx="5">
                  <c:v>48.48359011014031</c:v>
                </c:pt>
                <c:pt idx="6">
                  <c:v>35.746344683019025</c:v>
                </c:pt>
                <c:pt idx="7">
                  <c:v>48.13804728247136</c:v>
                </c:pt>
                <c:pt idx="8">
                  <c:v>45.28065415889737</c:v>
                </c:pt>
                <c:pt idx="9">
                  <c:v>52.83782485869435</c:v>
                </c:pt>
                <c:pt idx="10">
                  <c:v>50.69617257556357</c:v>
                </c:pt>
                <c:pt idx="11">
                  <c:v>49.50329616465426</c:v>
                </c:pt>
                <c:pt idx="12">
                  <c:v>43.53015183667154</c:v>
                </c:pt>
                <c:pt idx="13">
                  <c:v>48.368608897796996</c:v>
                </c:pt>
                <c:pt idx="14">
                  <c:v>47.10347665737041</c:v>
                </c:pt>
                <c:pt idx="15">
                  <c:v>50.11219038708567</c:v>
                </c:pt>
                <c:pt idx="16">
                  <c:v>47.70958725104284</c:v>
                </c:pt>
                <c:pt idx="17">
                  <c:v>52.813485580094294</c:v>
                </c:pt>
                <c:pt idx="18">
                  <c:v>56.71850384549827</c:v>
                </c:pt>
                <c:pt idx="19">
                  <c:v>47.787951265678124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71.8993781274222</c:v>
                </c:pt>
                <c:pt idx="1">
                  <c:v>50.00014610370564</c:v>
                </c:pt>
                <c:pt idx="2">
                  <c:v>43.10924369731177</c:v>
                </c:pt>
                <c:pt idx="3">
                  <c:v>42.212927468983985</c:v>
                </c:pt>
                <c:pt idx="4">
                  <c:v>41.95730744409307</c:v>
                </c:pt>
                <c:pt idx="5">
                  <c:v>41.81273860664009</c:v>
                </c:pt>
                <c:pt idx="6">
                  <c:v>38.64343002931746</c:v>
                </c:pt>
                <c:pt idx="7">
                  <c:v>38.21133420521935</c:v>
                </c:pt>
                <c:pt idx="8">
                  <c:v>37.73305661635792</c:v>
                </c:pt>
                <c:pt idx="9">
                  <c:v>33.63654157309014</c:v>
                </c:pt>
                <c:pt idx="10">
                  <c:v>33.393630235697344</c:v>
                </c:pt>
                <c:pt idx="11">
                  <c:v>32.577409515083225</c:v>
                </c:pt>
                <c:pt idx="12">
                  <c:v>30.635601425269936</c:v>
                </c:pt>
                <c:pt idx="13">
                  <c:v>28.49897274826759</c:v>
                </c:pt>
                <c:pt idx="14">
                  <c:v>27.54527653013396</c:v>
                </c:pt>
                <c:pt idx="15">
                  <c:v>27.169557896024376</c:v>
                </c:pt>
                <c:pt idx="16">
                  <c:v>26.89400461737636</c:v>
                </c:pt>
                <c:pt idx="17">
                  <c:v>25.73875306985744</c:v>
                </c:pt>
                <c:pt idx="18">
                  <c:v>24.60780420756413</c:v>
                </c:pt>
                <c:pt idx="19">
                  <c:v>24.401871592471682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0.9482707581206107</c:v>
                </c:pt>
                <c:pt idx="1">
                  <c:v>1.4612574739634243</c:v>
                </c:pt>
                <c:pt idx="2">
                  <c:v>1.1611973728083467</c:v>
                </c:pt>
                <c:pt idx="3">
                  <c:v>2.5198368719128696</c:v>
                </c:pt>
                <c:pt idx="4">
                  <c:v>2.931652407943657</c:v>
                </c:pt>
                <c:pt idx="5">
                  <c:v>1.2479839443749905</c:v>
                </c:pt>
                <c:pt idx="6">
                  <c:v>1.3532429030019415</c:v>
                </c:pt>
                <c:pt idx="7">
                  <c:v>1.0923227044117507</c:v>
                </c:pt>
                <c:pt idx="8">
                  <c:v>1.5450318217090218</c:v>
                </c:pt>
                <c:pt idx="9">
                  <c:v>3.947120274173623</c:v>
                </c:pt>
                <c:pt idx="10">
                  <c:v>2.3202170938062032</c:v>
                </c:pt>
                <c:pt idx="11">
                  <c:v>4.4559766557978655</c:v>
                </c:pt>
                <c:pt idx="12">
                  <c:v>6.151098068702409</c:v>
                </c:pt>
                <c:pt idx="13">
                  <c:v>6.205825193457</c:v>
                </c:pt>
                <c:pt idx="14">
                  <c:v>1.2669133324569517</c:v>
                </c:pt>
                <c:pt idx="15">
                  <c:v>4.388363427500371</c:v>
                </c:pt>
                <c:pt idx="16">
                  <c:v>3.1010807245406125</c:v>
                </c:pt>
                <c:pt idx="17">
                  <c:v>1.358234234631523</c:v>
                </c:pt>
                <c:pt idx="18">
                  <c:v>1.157933111573825</c:v>
                </c:pt>
                <c:pt idx="19">
                  <c:v>3.1501692814725253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44.334828269667426</c:v>
                </c:pt>
                <c:pt idx="1">
                  <c:v>38.03230267444876</c:v>
                </c:pt>
                <c:pt idx="2">
                  <c:v>35.804465508894936</c:v>
                </c:pt>
                <c:pt idx="3">
                  <c:v>35.56020979947641</c:v>
                </c:pt>
                <c:pt idx="4">
                  <c:v>35.35881056330546</c:v>
                </c:pt>
                <c:pt idx="5">
                  <c:v>34.82145332245055</c:v>
                </c:pt>
                <c:pt idx="6">
                  <c:v>34.78406342567949</c:v>
                </c:pt>
                <c:pt idx="7">
                  <c:v>34.04766599172025</c:v>
                </c:pt>
                <c:pt idx="8">
                  <c:v>33.42165541655662</c:v>
                </c:pt>
                <c:pt idx="9">
                  <c:v>31.714893024900697</c:v>
                </c:pt>
                <c:pt idx="10">
                  <c:v>31.431041772959055</c:v>
                </c:pt>
                <c:pt idx="11">
                  <c:v>29.936038088754337</c:v>
                </c:pt>
                <c:pt idx="12">
                  <c:v>29.92769431811799</c:v>
                </c:pt>
                <c:pt idx="13">
                  <c:v>29.2688473024749</c:v>
                </c:pt>
                <c:pt idx="14">
                  <c:v>28.681574888974488</c:v>
                </c:pt>
                <c:pt idx="15">
                  <c:v>28.507099217789197</c:v>
                </c:pt>
                <c:pt idx="16">
                  <c:v>28.50343094389242</c:v>
                </c:pt>
                <c:pt idx="17">
                  <c:v>27.633943394435725</c:v>
                </c:pt>
                <c:pt idx="18">
                  <c:v>27.383194474487475</c:v>
                </c:pt>
                <c:pt idx="19">
                  <c:v>27.30361161844592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39.34904786693527</c:v>
                </c:pt>
                <c:pt idx="1">
                  <c:v>15.642874504948274</c:v>
                </c:pt>
                <c:pt idx="2">
                  <c:v>19.12568884201861</c:v>
                </c:pt>
                <c:pt idx="3">
                  <c:v>26.98307315092067</c:v>
                </c:pt>
                <c:pt idx="4">
                  <c:v>58.734466218136575</c:v>
                </c:pt>
                <c:pt idx="5">
                  <c:v>39.70483059370011</c:v>
                </c:pt>
                <c:pt idx="6">
                  <c:v>35.16419565522975</c:v>
                </c:pt>
                <c:pt idx="7">
                  <c:v>51.0624085666908</c:v>
                </c:pt>
                <c:pt idx="8">
                  <c:v>30.692165631889</c:v>
                </c:pt>
                <c:pt idx="9">
                  <c:v>69.07603051343327</c:v>
                </c:pt>
                <c:pt idx="10">
                  <c:v>23.198981750768873</c:v>
                </c:pt>
                <c:pt idx="11">
                  <c:v>60.10604386875552</c:v>
                </c:pt>
                <c:pt idx="12">
                  <c:v>36.79532262899123</c:v>
                </c:pt>
                <c:pt idx="13">
                  <c:v>23.145143915305262</c:v>
                </c:pt>
                <c:pt idx="14">
                  <c:v>47.926199301793524</c:v>
                </c:pt>
                <c:pt idx="15">
                  <c:v>49.52240060542052</c:v>
                </c:pt>
                <c:pt idx="16">
                  <c:v>19.094869286474875</c:v>
                </c:pt>
                <c:pt idx="17">
                  <c:v>29.001582739861675</c:v>
                </c:pt>
                <c:pt idx="18">
                  <c:v>62.383219150544264</c:v>
                </c:pt>
                <c:pt idx="19">
                  <c:v>31.371157119823156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71.8993781274222</c:v>
                </c:pt>
                <c:pt idx="1">
                  <c:v>50.00014610370564</c:v>
                </c:pt>
                <c:pt idx="2">
                  <c:v>43.10924369731177</c:v>
                </c:pt>
                <c:pt idx="3">
                  <c:v>42.212927468983985</c:v>
                </c:pt>
                <c:pt idx="4">
                  <c:v>41.95730744409307</c:v>
                </c:pt>
                <c:pt idx="5">
                  <c:v>41.81273860664009</c:v>
                </c:pt>
                <c:pt idx="6">
                  <c:v>38.64343002931746</c:v>
                </c:pt>
                <c:pt idx="7">
                  <c:v>38.21133420521935</c:v>
                </c:pt>
                <c:pt idx="8">
                  <c:v>37.73305661635792</c:v>
                </c:pt>
                <c:pt idx="9">
                  <c:v>33.63654157309014</c:v>
                </c:pt>
                <c:pt idx="10">
                  <c:v>33.393630235697344</c:v>
                </c:pt>
                <c:pt idx="11">
                  <c:v>32.577409515083225</c:v>
                </c:pt>
                <c:pt idx="12">
                  <c:v>30.635601425269936</c:v>
                </c:pt>
                <c:pt idx="13">
                  <c:v>28.49897274826759</c:v>
                </c:pt>
                <c:pt idx="14">
                  <c:v>27.54527653013396</c:v>
                </c:pt>
                <c:pt idx="15">
                  <c:v>27.169557896024376</c:v>
                </c:pt>
                <c:pt idx="16">
                  <c:v>26.89400461737636</c:v>
                </c:pt>
                <c:pt idx="17">
                  <c:v>25.73875306985744</c:v>
                </c:pt>
                <c:pt idx="18">
                  <c:v>24.60780420756413</c:v>
                </c:pt>
                <c:pt idx="19">
                  <c:v>24.401871592471682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12.713075699649933</c:v>
                </c:pt>
                <c:pt idx="1">
                  <c:v>36.732400630867744</c:v>
                </c:pt>
                <c:pt idx="2">
                  <c:v>48.5319169348834</c:v>
                </c:pt>
                <c:pt idx="3">
                  <c:v>51.87090847671083</c:v>
                </c:pt>
                <c:pt idx="4">
                  <c:v>32.511712843207704</c:v>
                </c:pt>
                <c:pt idx="5">
                  <c:v>49.36125527167342</c:v>
                </c:pt>
                <c:pt idx="6">
                  <c:v>62.67646499039858</c:v>
                </c:pt>
                <c:pt idx="7">
                  <c:v>46.59734153566855</c:v>
                </c:pt>
                <c:pt idx="8">
                  <c:v>53.2839379020557</c:v>
                </c:pt>
                <c:pt idx="9">
                  <c:v>57.68455053026872</c:v>
                </c:pt>
                <c:pt idx="10">
                  <c:v>41.18732865755382</c:v>
                </c:pt>
                <c:pt idx="11">
                  <c:v>46.09434932919307</c:v>
                </c:pt>
                <c:pt idx="12">
                  <c:v>34.82312047843078</c:v>
                </c:pt>
                <c:pt idx="13">
                  <c:v>30.14056111736931</c:v>
                </c:pt>
                <c:pt idx="14">
                  <c:v>39.292063580516256</c:v>
                </c:pt>
                <c:pt idx="15">
                  <c:v>49.98778471410406</c:v>
                </c:pt>
                <c:pt idx="16">
                  <c:v>46.641797285986335</c:v>
                </c:pt>
                <c:pt idx="17">
                  <c:v>41.58168061649757</c:v>
                </c:pt>
                <c:pt idx="18">
                  <c:v>52.014322737178524</c:v>
                </c:pt>
                <c:pt idx="19">
                  <c:v>59.839462402998684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71.8993781274222</c:v>
                </c:pt>
                <c:pt idx="1">
                  <c:v>50.00014610370564</c:v>
                </c:pt>
                <c:pt idx="2">
                  <c:v>43.10924369731177</c:v>
                </c:pt>
                <c:pt idx="3">
                  <c:v>42.212927468983985</c:v>
                </c:pt>
                <c:pt idx="4">
                  <c:v>41.95730744409307</c:v>
                </c:pt>
                <c:pt idx="5">
                  <c:v>41.81273860664009</c:v>
                </c:pt>
                <c:pt idx="6">
                  <c:v>38.64343002931746</c:v>
                </c:pt>
                <c:pt idx="7">
                  <c:v>38.21133420521935</c:v>
                </c:pt>
                <c:pt idx="8">
                  <c:v>37.73305661635792</c:v>
                </c:pt>
                <c:pt idx="9">
                  <c:v>33.63654157309014</c:v>
                </c:pt>
                <c:pt idx="10">
                  <c:v>33.393630235697344</c:v>
                </c:pt>
                <c:pt idx="11">
                  <c:v>32.577409515083225</c:v>
                </c:pt>
                <c:pt idx="12">
                  <c:v>30.635601425269936</c:v>
                </c:pt>
                <c:pt idx="13">
                  <c:v>28.49897274826759</c:v>
                </c:pt>
                <c:pt idx="14">
                  <c:v>27.54527653013396</c:v>
                </c:pt>
                <c:pt idx="15">
                  <c:v>27.169557896024376</c:v>
                </c:pt>
                <c:pt idx="16">
                  <c:v>26.89400461737636</c:v>
                </c:pt>
                <c:pt idx="17">
                  <c:v>25.73875306985744</c:v>
                </c:pt>
                <c:pt idx="18">
                  <c:v>24.60780420756413</c:v>
                </c:pt>
                <c:pt idx="19">
                  <c:v>24.401871592471682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39.70483059370011</c:v>
                </c:pt>
                <c:pt idx="1">
                  <c:v>69.07603051343327</c:v>
                </c:pt>
                <c:pt idx="2">
                  <c:v>32.61566110955499</c:v>
                </c:pt>
                <c:pt idx="3">
                  <c:v>34.336326125946954</c:v>
                </c:pt>
                <c:pt idx="4">
                  <c:v>52.194466020028976</c:v>
                </c:pt>
                <c:pt idx="5">
                  <c:v>31.816775267863033</c:v>
                </c:pt>
                <c:pt idx="6">
                  <c:v>36.79532262899123</c:v>
                </c:pt>
                <c:pt idx="7">
                  <c:v>62.383219150544264</c:v>
                </c:pt>
                <c:pt idx="8">
                  <c:v>45.66211769745955</c:v>
                </c:pt>
                <c:pt idx="9">
                  <c:v>17.957500803747838</c:v>
                </c:pt>
                <c:pt idx="10">
                  <c:v>57.50587154527413</c:v>
                </c:pt>
                <c:pt idx="11">
                  <c:v>29.982286033508373</c:v>
                </c:pt>
                <c:pt idx="12">
                  <c:v>27.273406324420304</c:v>
                </c:pt>
                <c:pt idx="13">
                  <c:v>46.59107366650095</c:v>
                </c:pt>
                <c:pt idx="14">
                  <c:v>23.145143915305262</c:v>
                </c:pt>
                <c:pt idx="15">
                  <c:v>30.692165631889</c:v>
                </c:pt>
                <c:pt idx="16">
                  <c:v>34.049903824184014</c:v>
                </c:pt>
                <c:pt idx="17">
                  <c:v>26.98307315092067</c:v>
                </c:pt>
                <c:pt idx="18">
                  <c:v>31.371157119823156</c:v>
                </c:pt>
                <c:pt idx="19">
                  <c:v>49.52240060542052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71.8993781274222</c:v>
                </c:pt>
                <c:pt idx="1">
                  <c:v>50.00014610370564</c:v>
                </c:pt>
                <c:pt idx="2">
                  <c:v>43.10924369731177</c:v>
                </c:pt>
                <c:pt idx="3">
                  <c:v>42.212927468983985</c:v>
                </c:pt>
                <c:pt idx="4">
                  <c:v>41.95730744409307</c:v>
                </c:pt>
                <c:pt idx="5">
                  <c:v>41.81273860664009</c:v>
                </c:pt>
                <c:pt idx="6">
                  <c:v>38.64343002931746</c:v>
                </c:pt>
                <c:pt idx="7">
                  <c:v>38.21133420521935</c:v>
                </c:pt>
                <c:pt idx="8">
                  <c:v>37.73305661635792</c:v>
                </c:pt>
                <c:pt idx="9">
                  <c:v>33.63654157309014</c:v>
                </c:pt>
                <c:pt idx="10">
                  <c:v>33.393630235697344</c:v>
                </c:pt>
                <c:pt idx="11">
                  <c:v>32.577409515083225</c:v>
                </c:pt>
                <c:pt idx="12">
                  <c:v>30.635601425269936</c:v>
                </c:pt>
                <c:pt idx="13">
                  <c:v>28.49897274826759</c:v>
                </c:pt>
                <c:pt idx="14">
                  <c:v>27.54527653013396</c:v>
                </c:pt>
                <c:pt idx="15">
                  <c:v>27.169557896024376</c:v>
                </c:pt>
                <c:pt idx="16">
                  <c:v>26.89400461737636</c:v>
                </c:pt>
                <c:pt idx="17">
                  <c:v>25.73875306985744</c:v>
                </c:pt>
                <c:pt idx="18">
                  <c:v>24.60780420756413</c:v>
                </c:pt>
                <c:pt idx="19">
                  <c:v>24.401871592471682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28.906194371338202</c:v>
                </c:pt>
                <c:pt idx="1">
                  <c:v>38.79620263753539</c:v>
                </c:pt>
                <c:pt idx="2">
                  <c:v>42.305531126205295</c:v>
                </c:pt>
                <c:pt idx="3">
                  <c:v>31.635724626497232</c:v>
                </c:pt>
                <c:pt idx="4">
                  <c:v>40.591866205943745</c:v>
                </c:pt>
                <c:pt idx="5">
                  <c:v>43.15709836406585</c:v>
                </c:pt>
                <c:pt idx="6">
                  <c:v>38.62811763868206</c:v>
                </c:pt>
                <c:pt idx="7">
                  <c:v>49.41593872302205</c:v>
                </c:pt>
                <c:pt idx="8">
                  <c:v>49.189111998870956</c:v>
                </c:pt>
                <c:pt idx="9">
                  <c:v>31.882567712339497</c:v>
                </c:pt>
                <c:pt idx="10">
                  <c:v>37.24892956291424</c:v>
                </c:pt>
                <c:pt idx="11">
                  <c:v>36.428197664231966</c:v>
                </c:pt>
                <c:pt idx="12">
                  <c:v>42.774581651097016</c:v>
                </c:pt>
                <c:pt idx="13">
                  <c:v>24.400363739644717</c:v>
                </c:pt>
                <c:pt idx="14">
                  <c:v>30.795354890910563</c:v>
                </c:pt>
                <c:pt idx="15">
                  <c:v>32.566530652878015</c:v>
                </c:pt>
                <c:pt idx="16">
                  <c:v>39.70629401915842</c:v>
                </c:pt>
                <c:pt idx="17">
                  <c:v>22.741092332870444</c:v>
                </c:pt>
                <c:pt idx="18">
                  <c:v>38.019690596027914</c:v>
                </c:pt>
                <c:pt idx="19">
                  <c:v>30.91626535483341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71.8993781274222</c:v>
                </c:pt>
                <c:pt idx="1">
                  <c:v>50.00014610370564</c:v>
                </c:pt>
                <c:pt idx="2">
                  <c:v>43.10924369731177</c:v>
                </c:pt>
                <c:pt idx="3">
                  <c:v>42.212927468983985</c:v>
                </c:pt>
                <c:pt idx="4">
                  <c:v>41.95730744409307</c:v>
                </c:pt>
                <c:pt idx="5">
                  <c:v>41.81273860664009</c:v>
                </c:pt>
                <c:pt idx="6">
                  <c:v>38.64343002931746</c:v>
                </c:pt>
                <c:pt idx="7">
                  <c:v>38.21133420521935</c:v>
                </c:pt>
                <c:pt idx="8">
                  <c:v>37.73305661635792</c:v>
                </c:pt>
                <c:pt idx="9">
                  <c:v>33.63654157309014</c:v>
                </c:pt>
                <c:pt idx="10">
                  <c:v>33.393630235697344</c:v>
                </c:pt>
                <c:pt idx="11">
                  <c:v>32.577409515083225</c:v>
                </c:pt>
                <c:pt idx="12">
                  <c:v>30.635601425269936</c:v>
                </c:pt>
                <c:pt idx="13">
                  <c:v>28.49897274826759</c:v>
                </c:pt>
                <c:pt idx="14">
                  <c:v>27.54527653013396</c:v>
                </c:pt>
                <c:pt idx="15">
                  <c:v>27.169557896024376</c:v>
                </c:pt>
                <c:pt idx="16">
                  <c:v>26.89400461737636</c:v>
                </c:pt>
                <c:pt idx="17">
                  <c:v>25.73875306985744</c:v>
                </c:pt>
                <c:pt idx="18">
                  <c:v>24.60780420756413</c:v>
                </c:pt>
                <c:pt idx="19">
                  <c:v>24.401871592471682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周围血管科</c:v>
                </c:pt>
                <c:pt idx="2">
                  <c:v>心病四科</c:v>
                </c:pt>
                <c:pt idx="3">
                  <c:v>耳鼻喉科</c:v>
                </c:pt>
                <c:pt idx="4">
                  <c:v>肾脏内科</c:v>
                </c:pt>
                <c:pt idx="5">
                  <c:v>眼科</c:v>
                </c:pt>
                <c:pt idx="6">
                  <c:v>肛肠科</c:v>
                </c:pt>
                <c:pt idx="7">
                  <c:v>泌尿外科</c:v>
                </c:pt>
                <c:pt idx="8">
                  <c:v>脾胃科消化科合并</c:v>
                </c:pt>
                <c:pt idx="9">
                  <c:v>微创骨科</c:v>
                </c:pt>
                <c:pt idx="10">
                  <c:v>儿科</c:v>
                </c:pt>
                <c:pt idx="11">
                  <c:v>肾病科</c:v>
                </c:pt>
                <c:pt idx="12">
                  <c:v>小儿推拿科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老年医学科</c:v>
                </c:pt>
                <c:pt idx="16">
                  <c:v>口腔科</c:v>
                </c:pt>
                <c:pt idx="17">
                  <c:v>呼吸内科</c:v>
                </c:pt>
                <c:pt idx="18">
                  <c:v>消化内科</c:v>
                </c:pt>
                <c:pt idx="19">
                  <c:v>康复科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45.51402821105892</c:v>
                </c:pt>
                <c:pt idx="1">
                  <c:v>60.39848294326422</c:v>
                </c:pt>
                <c:pt idx="2">
                  <c:v>49.923508493672635</c:v>
                </c:pt>
                <c:pt idx="3">
                  <c:v>43.90241372481777</c:v>
                </c:pt>
                <c:pt idx="4">
                  <c:v>55.38196394401793</c:v>
                </c:pt>
                <c:pt idx="5">
                  <c:v>54.28232489060408</c:v>
                </c:pt>
                <c:pt idx="6">
                  <c:v>42.563121566340044</c:v>
                </c:pt>
                <c:pt idx="7">
                  <c:v>44.61292687487904</c:v>
                </c:pt>
                <c:pt idx="8">
                  <c:v>61.2134012417761</c:v>
                </c:pt>
                <c:pt idx="9">
                  <c:v>47.22240309315068</c:v>
                </c:pt>
                <c:pt idx="10">
                  <c:v>66.42902785443646</c:v>
                </c:pt>
                <c:pt idx="11">
                  <c:v>9.942244772465935</c:v>
                </c:pt>
                <c:pt idx="12">
                  <c:v>44.07805191171454</c:v>
                </c:pt>
                <c:pt idx="13">
                  <c:v>57.299552040179286</c:v>
                </c:pt>
                <c:pt idx="14">
                  <c:v>31.914331656475067</c:v>
                </c:pt>
                <c:pt idx="15">
                  <c:v>60.5126042190012</c:v>
                </c:pt>
                <c:pt idx="16">
                  <c:v>58.17510673966092</c:v>
                </c:pt>
                <c:pt idx="17">
                  <c:v>44.74972284143698</c:v>
                </c:pt>
                <c:pt idx="18">
                  <c:v>70.94508317119376</c:v>
                </c:pt>
                <c:pt idx="19">
                  <c:v>72.07304616181051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82.2318101992766</c:v>
                </c:pt>
                <c:pt idx="1">
                  <c:v>82.14926414413559</c:v>
                </c:pt>
                <c:pt idx="2">
                  <c:v>79.01442136709379</c:v>
                </c:pt>
                <c:pt idx="3">
                  <c:v>77.53442164276623</c:v>
                </c:pt>
                <c:pt idx="4">
                  <c:v>75.54115559502081</c:v>
                </c:pt>
                <c:pt idx="5">
                  <c:v>72.32369853112205</c:v>
                </c:pt>
                <c:pt idx="6">
                  <c:v>72.07304616181051</c:v>
                </c:pt>
                <c:pt idx="7">
                  <c:v>70.94508317119376</c:v>
                </c:pt>
                <c:pt idx="8">
                  <c:v>67.06453046708074</c:v>
                </c:pt>
                <c:pt idx="9">
                  <c:v>66.42902785443646</c:v>
                </c:pt>
                <c:pt idx="10">
                  <c:v>62.39477709119007</c:v>
                </c:pt>
                <c:pt idx="11">
                  <c:v>62.2396042965482</c:v>
                </c:pt>
                <c:pt idx="12">
                  <c:v>62.176731664519316</c:v>
                </c:pt>
                <c:pt idx="13">
                  <c:v>61.2134012417761</c:v>
                </c:pt>
                <c:pt idx="14">
                  <c:v>60.70433348560812</c:v>
                </c:pt>
                <c:pt idx="15">
                  <c:v>60.60975163883234</c:v>
                </c:pt>
                <c:pt idx="16">
                  <c:v>60.5126042190012</c:v>
                </c:pt>
                <c:pt idx="17">
                  <c:v>60.425498455976474</c:v>
                </c:pt>
                <c:pt idx="18">
                  <c:v>60.39848294326422</c:v>
                </c:pt>
                <c:pt idx="19">
                  <c:v>59.58843061223654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29.936038088754337</c:v>
                </c:pt>
                <c:pt idx="1">
                  <c:v>26.341886646446596</c:v>
                </c:pt>
                <c:pt idx="2">
                  <c:v>8.54352204158691</c:v>
                </c:pt>
                <c:pt idx="3">
                  <c:v>26.414668696719065</c:v>
                </c:pt>
                <c:pt idx="4">
                  <c:v>26.428001393995988</c:v>
                </c:pt>
                <c:pt idx="5">
                  <c:v>25.16155079600778</c:v>
                </c:pt>
                <c:pt idx="6">
                  <c:v>28.507099217789197</c:v>
                </c:pt>
                <c:pt idx="7">
                  <c:v>27.30361161844592</c:v>
                </c:pt>
                <c:pt idx="8">
                  <c:v>8.153857301905287</c:v>
                </c:pt>
                <c:pt idx="9">
                  <c:v>23.479316256388746</c:v>
                </c:pt>
                <c:pt idx="10">
                  <c:v>11.361286699584623</c:v>
                </c:pt>
                <c:pt idx="11">
                  <c:v>35.35881056330546</c:v>
                </c:pt>
                <c:pt idx="12">
                  <c:v>34.78406342567949</c:v>
                </c:pt>
                <c:pt idx="13">
                  <c:v>16.183506471135978</c:v>
                </c:pt>
                <c:pt idx="14">
                  <c:v>22.02988325394931</c:v>
                </c:pt>
                <c:pt idx="15">
                  <c:v>15.672812073056145</c:v>
                </c:pt>
                <c:pt idx="16">
                  <c:v>33.42165541655662</c:v>
                </c:pt>
                <c:pt idx="17">
                  <c:v>14.128919516813687</c:v>
                </c:pt>
                <c:pt idx="18">
                  <c:v>31.714893024900697</c:v>
                </c:pt>
                <c:pt idx="19">
                  <c:v>19.785465502606552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82.2318101992766</c:v>
                </c:pt>
                <c:pt idx="1">
                  <c:v>82.14926414413559</c:v>
                </c:pt>
                <c:pt idx="2">
                  <c:v>79.01442136709379</c:v>
                </c:pt>
                <c:pt idx="3">
                  <c:v>77.53442164276623</c:v>
                </c:pt>
                <c:pt idx="4">
                  <c:v>75.54115559502081</c:v>
                </c:pt>
                <c:pt idx="5">
                  <c:v>72.32369853112205</c:v>
                </c:pt>
                <c:pt idx="6">
                  <c:v>72.07304616181051</c:v>
                </c:pt>
                <c:pt idx="7">
                  <c:v>70.94508317119376</c:v>
                </c:pt>
                <c:pt idx="8">
                  <c:v>67.06453046708074</c:v>
                </c:pt>
                <c:pt idx="9">
                  <c:v>66.42902785443646</c:v>
                </c:pt>
                <c:pt idx="10">
                  <c:v>62.39477709119007</c:v>
                </c:pt>
                <c:pt idx="11">
                  <c:v>62.2396042965482</c:v>
                </c:pt>
                <c:pt idx="12">
                  <c:v>62.176731664519316</c:v>
                </c:pt>
                <c:pt idx="13">
                  <c:v>61.2134012417761</c:v>
                </c:pt>
                <c:pt idx="14">
                  <c:v>60.70433348560812</c:v>
                </c:pt>
                <c:pt idx="15">
                  <c:v>60.60975163883234</c:v>
                </c:pt>
                <c:pt idx="16">
                  <c:v>60.5126042190012</c:v>
                </c:pt>
                <c:pt idx="17">
                  <c:v>60.425498455976474</c:v>
                </c:pt>
                <c:pt idx="18">
                  <c:v>60.39848294326422</c:v>
                </c:pt>
                <c:pt idx="19">
                  <c:v>59.58843061223654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38.78276403635805</c:v>
                </c:pt>
                <c:pt idx="1">
                  <c:v>57.16671502702316</c:v>
                </c:pt>
                <c:pt idx="2">
                  <c:v>63.174579340859175</c:v>
                </c:pt>
                <c:pt idx="3">
                  <c:v>57.41419453482108</c:v>
                </c:pt>
                <c:pt idx="4">
                  <c:v>44.58435909174345</c:v>
                </c:pt>
                <c:pt idx="5">
                  <c:v>49.94485850187243</c:v>
                </c:pt>
                <c:pt idx="6">
                  <c:v>46.79397372298118</c:v>
                </c:pt>
                <c:pt idx="7">
                  <c:v>59.366861298035595</c:v>
                </c:pt>
                <c:pt idx="8">
                  <c:v>63.888680918631486</c:v>
                </c:pt>
                <c:pt idx="9">
                  <c:v>52.901173473896215</c:v>
                </c:pt>
                <c:pt idx="10">
                  <c:v>62.00771975365041</c:v>
                </c:pt>
                <c:pt idx="11">
                  <c:v>42.360376955614726</c:v>
                </c:pt>
                <c:pt idx="12">
                  <c:v>44.95845720935511</c:v>
                </c:pt>
                <c:pt idx="13">
                  <c:v>55.10481904665249</c:v>
                </c:pt>
                <c:pt idx="14">
                  <c:v>53.05925907822527</c:v>
                </c:pt>
                <c:pt idx="15">
                  <c:v>44.94248739584758</c:v>
                </c:pt>
                <c:pt idx="16">
                  <c:v>45.71805336766295</c:v>
                </c:pt>
                <c:pt idx="17">
                  <c:v>39.034472587325226</c:v>
                </c:pt>
                <c:pt idx="18">
                  <c:v>52.482721593962786</c:v>
                </c:pt>
                <c:pt idx="19">
                  <c:v>48.01808718177067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82.2318101992766</c:v>
                </c:pt>
                <c:pt idx="1">
                  <c:v>82.14926414413559</c:v>
                </c:pt>
                <c:pt idx="2">
                  <c:v>79.01442136709379</c:v>
                </c:pt>
                <c:pt idx="3">
                  <c:v>77.53442164276623</c:v>
                </c:pt>
                <c:pt idx="4">
                  <c:v>75.54115559502081</c:v>
                </c:pt>
                <c:pt idx="5">
                  <c:v>72.32369853112205</c:v>
                </c:pt>
                <c:pt idx="6">
                  <c:v>72.07304616181051</c:v>
                </c:pt>
                <c:pt idx="7">
                  <c:v>70.94508317119376</c:v>
                </c:pt>
                <c:pt idx="8">
                  <c:v>67.06453046708074</c:v>
                </c:pt>
                <c:pt idx="9">
                  <c:v>66.42902785443646</c:v>
                </c:pt>
                <c:pt idx="10">
                  <c:v>62.39477709119007</c:v>
                </c:pt>
                <c:pt idx="11">
                  <c:v>62.2396042965482</c:v>
                </c:pt>
                <c:pt idx="12">
                  <c:v>62.176731664519316</c:v>
                </c:pt>
                <c:pt idx="13">
                  <c:v>61.2134012417761</c:v>
                </c:pt>
                <c:pt idx="14">
                  <c:v>60.70433348560812</c:v>
                </c:pt>
                <c:pt idx="15">
                  <c:v>60.60975163883234</c:v>
                </c:pt>
                <c:pt idx="16">
                  <c:v>60.5126042190012</c:v>
                </c:pt>
                <c:pt idx="17">
                  <c:v>60.425498455976474</c:v>
                </c:pt>
                <c:pt idx="18">
                  <c:v>60.39848294326422</c:v>
                </c:pt>
                <c:pt idx="19">
                  <c:v>59.58843061223654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66.62191769482877</c:v>
                </c:pt>
                <c:pt idx="1">
                  <c:v>46.015122138656565</c:v>
                </c:pt>
                <c:pt idx="2">
                  <c:v>48.1766494168274</c:v>
                </c:pt>
                <c:pt idx="3">
                  <c:v>45.95319336841006</c:v>
                </c:pt>
                <c:pt idx="4">
                  <c:v>43.315078095622276</c:v>
                </c:pt>
                <c:pt idx="5">
                  <c:v>56.33852874551909</c:v>
                </c:pt>
                <c:pt idx="6">
                  <c:v>56.49607606399567</c:v>
                </c:pt>
                <c:pt idx="7">
                  <c:v>68.63838259894084</c:v>
                </c:pt>
                <c:pt idx="8">
                  <c:v>52.603913883582145</c:v>
                </c:pt>
                <c:pt idx="9">
                  <c:v>50.16727813740114</c:v>
                </c:pt>
                <c:pt idx="10">
                  <c:v>57.81297047182589</c:v>
                </c:pt>
                <c:pt idx="11">
                  <c:v>51.05561738928344</c:v>
                </c:pt>
                <c:pt idx="12">
                  <c:v>42.98583803822979</c:v>
                </c:pt>
                <c:pt idx="13">
                  <c:v>53.58771889173331</c:v>
                </c:pt>
                <c:pt idx="14">
                  <c:v>44.663304248476905</c:v>
                </c:pt>
                <c:pt idx="15">
                  <c:v>54.55712385580873</c:v>
                </c:pt>
                <c:pt idx="16">
                  <c:v>37.41451829676831</c:v>
                </c:pt>
                <c:pt idx="17">
                  <c:v>43.0893926067406</c:v>
                </c:pt>
                <c:pt idx="18">
                  <c:v>53.053028635090556</c:v>
                </c:pt>
                <c:pt idx="19">
                  <c:v>45.39749336847268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82.2318101992766</c:v>
                </c:pt>
                <c:pt idx="1">
                  <c:v>82.14926414413559</c:v>
                </c:pt>
                <c:pt idx="2">
                  <c:v>79.01442136709379</c:v>
                </c:pt>
                <c:pt idx="3">
                  <c:v>77.53442164276623</c:v>
                </c:pt>
                <c:pt idx="4">
                  <c:v>75.54115559502081</c:v>
                </c:pt>
                <c:pt idx="5">
                  <c:v>72.32369853112205</c:v>
                </c:pt>
                <c:pt idx="6">
                  <c:v>72.07304616181051</c:v>
                </c:pt>
                <c:pt idx="7">
                  <c:v>70.94508317119376</c:v>
                </c:pt>
                <c:pt idx="8">
                  <c:v>67.06453046708074</c:v>
                </c:pt>
                <c:pt idx="9">
                  <c:v>66.42902785443646</c:v>
                </c:pt>
                <c:pt idx="10">
                  <c:v>62.39477709119007</c:v>
                </c:pt>
                <c:pt idx="11">
                  <c:v>62.2396042965482</c:v>
                </c:pt>
                <c:pt idx="12">
                  <c:v>62.176731664519316</c:v>
                </c:pt>
                <c:pt idx="13">
                  <c:v>61.2134012417761</c:v>
                </c:pt>
                <c:pt idx="14">
                  <c:v>60.70433348560812</c:v>
                </c:pt>
                <c:pt idx="15">
                  <c:v>60.60975163883234</c:v>
                </c:pt>
                <c:pt idx="16">
                  <c:v>60.5126042190012</c:v>
                </c:pt>
                <c:pt idx="17">
                  <c:v>60.425498455976474</c:v>
                </c:pt>
                <c:pt idx="18">
                  <c:v>60.39848294326422</c:v>
                </c:pt>
                <c:pt idx="19">
                  <c:v>59.58843061223654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45.22356527329607</c:v>
                </c:pt>
                <c:pt idx="1">
                  <c:v>40.731419651925385</c:v>
                </c:pt>
                <c:pt idx="2">
                  <c:v>45.00328641438227</c:v>
                </c:pt>
                <c:pt idx="3">
                  <c:v>51.36300682062474</c:v>
                </c:pt>
                <c:pt idx="4">
                  <c:v>49.91554918128156</c:v>
                </c:pt>
                <c:pt idx="5">
                  <c:v>39.95992419206582</c:v>
                </c:pt>
                <c:pt idx="6">
                  <c:v>47.787951265678124</c:v>
                </c:pt>
                <c:pt idx="7">
                  <c:v>56.71850384549827</c:v>
                </c:pt>
                <c:pt idx="8">
                  <c:v>40.5190081408877</c:v>
                </c:pt>
                <c:pt idx="9">
                  <c:v>50.69617257556357</c:v>
                </c:pt>
                <c:pt idx="10">
                  <c:v>44.999953800260194</c:v>
                </c:pt>
                <c:pt idx="11">
                  <c:v>49.258323770244665</c:v>
                </c:pt>
                <c:pt idx="12">
                  <c:v>37.002941422787025</c:v>
                </c:pt>
                <c:pt idx="13">
                  <c:v>45.28065415889737</c:v>
                </c:pt>
                <c:pt idx="14">
                  <c:v>45.38032659071407</c:v>
                </c:pt>
                <c:pt idx="15">
                  <c:v>41.37417935336764</c:v>
                </c:pt>
                <c:pt idx="16">
                  <c:v>50.11219038708567</c:v>
                </c:pt>
                <c:pt idx="17">
                  <c:v>36.26278532660376</c:v>
                </c:pt>
                <c:pt idx="18">
                  <c:v>45.52707147089133</c:v>
                </c:pt>
                <c:pt idx="19">
                  <c:v>54.030554833882526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82.2318101992766</c:v>
                </c:pt>
                <c:pt idx="1">
                  <c:v>82.14926414413559</c:v>
                </c:pt>
                <c:pt idx="2">
                  <c:v>79.01442136709379</c:v>
                </c:pt>
                <c:pt idx="3">
                  <c:v>77.53442164276623</c:v>
                </c:pt>
                <c:pt idx="4">
                  <c:v>75.54115559502081</c:v>
                </c:pt>
                <c:pt idx="5">
                  <c:v>72.32369853112205</c:v>
                </c:pt>
                <c:pt idx="6">
                  <c:v>72.07304616181051</c:v>
                </c:pt>
                <c:pt idx="7">
                  <c:v>70.94508317119376</c:v>
                </c:pt>
                <c:pt idx="8">
                  <c:v>67.06453046708074</c:v>
                </c:pt>
                <c:pt idx="9">
                  <c:v>66.42902785443646</c:v>
                </c:pt>
                <c:pt idx="10">
                  <c:v>62.39477709119007</c:v>
                </c:pt>
                <c:pt idx="11">
                  <c:v>62.2396042965482</c:v>
                </c:pt>
                <c:pt idx="12">
                  <c:v>62.176731664519316</c:v>
                </c:pt>
                <c:pt idx="13">
                  <c:v>61.2134012417761</c:v>
                </c:pt>
                <c:pt idx="14">
                  <c:v>60.70433348560812</c:v>
                </c:pt>
                <c:pt idx="15">
                  <c:v>60.60975163883234</c:v>
                </c:pt>
                <c:pt idx="16">
                  <c:v>60.5126042190012</c:v>
                </c:pt>
                <c:pt idx="17">
                  <c:v>60.425498455976474</c:v>
                </c:pt>
                <c:pt idx="18">
                  <c:v>60.39848294326422</c:v>
                </c:pt>
                <c:pt idx="19">
                  <c:v>59.58843061223654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1.7350526914254671</c:v>
                </c:pt>
                <c:pt idx="1">
                  <c:v>1.1359493676661399</c:v>
                </c:pt>
                <c:pt idx="2">
                  <c:v>7.813692595024088</c:v>
                </c:pt>
                <c:pt idx="3">
                  <c:v>27.34434328679543</c:v>
                </c:pt>
                <c:pt idx="4">
                  <c:v>3.7908860283937917</c:v>
                </c:pt>
                <c:pt idx="5">
                  <c:v>3.6076291352594008</c:v>
                </c:pt>
                <c:pt idx="6">
                  <c:v>3.1501692814725253</c:v>
                </c:pt>
                <c:pt idx="7">
                  <c:v>1.157933111573825</c:v>
                </c:pt>
                <c:pt idx="8">
                  <c:v>13.573615917954216</c:v>
                </c:pt>
                <c:pt idx="9">
                  <c:v>2.3202170938062032</c:v>
                </c:pt>
                <c:pt idx="10">
                  <c:v>1.490022228986401</c:v>
                </c:pt>
                <c:pt idx="11">
                  <c:v>2.3913111165279197</c:v>
                </c:pt>
                <c:pt idx="12">
                  <c:v>13.67336197035811</c:v>
                </c:pt>
                <c:pt idx="13">
                  <c:v>1.5450318217090218</c:v>
                </c:pt>
                <c:pt idx="14">
                  <c:v>1.046489410331743</c:v>
                </c:pt>
                <c:pt idx="15">
                  <c:v>10.805262853481763</c:v>
                </c:pt>
                <c:pt idx="16">
                  <c:v>4.388363427500371</c:v>
                </c:pt>
                <c:pt idx="17">
                  <c:v>4.575179573503635</c:v>
                </c:pt>
                <c:pt idx="18">
                  <c:v>1.4612574739634243</c:v>
                </c:pt>
                <c:pt idx="19">
                  <c:v>2.1232061775574294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82.2318101992766</c:v>
                </c:pt>
                <c:pt idx="1">
                  <c:v>82.14926414413559</c:v>
                </c:pt>
                <c:pt idx="2">
                  <c:v>79.01442136709379</c:v>
                </c:pt>
                <c:pt idx="3">
                  <c:v>77.53442164276623</c:v>
                </c:pt>
                <c:pt idx="4">
                  <c:v>75.54115559502081</c:v>
                </c:pt>
                <c:pt idx="5">
                  <c:v>72.32369853112205</c:v>
                </c:pt>
                <c:pt idx="6">
                  <c:v>72.07304616181051</c:v>
                </c:pt>
                <c:pt idx="7">
                  <c:v>70.94508317119376</c:v>
                </c:pt>
                <c:pt idx="8">
                  <c:v>67.06453046708074</c:v>
                </c:pt>
                <c:pt idx="9">
                  <c:v>66.42902785443646</c:v>
                </c:pt>
                <c:pt idx="10">
                  <c:v>62.39477709119007</c:v>
                </c:pt>
                <c:pt idx="11">
                  <c:v>62.2396042965482</c:v>
                </c:pt>
                <c:pt idx="12">
                  <c:v>62.176731664519316</c:v>
                </c:pt>
                <c:pt idx="13">
                  <c:v>61.2134012417761</c:v>
                </c:pt>
                <c:pt idx="14">
                  <c:v>60.70433348560812</c:v>
                </c:pt>
                <c:pt idx="15">
                  <c:v>60.60975163883234</c:v>
                </c:pt>
                <c:pt idx="16">
                  <c:v>60.5126042190012</c:v>
                </c:pt>
                <c:pt idx="17">
                  <c:v>60.425498455976474</c:v>
                </c:pt>
                <c:pt idx="18">
                  <c:v>60.39848294326422</c:v>
                </c:pt>
                <c:pt idx="19">
                  <c:v>59.58843061223654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48.729133499461014</c:v>
                </c:pt>
                <c:pt idx="1">
                  <c:v>54.53098751308584</c:v>
                </c:pt>
                <c:pt idx="2">
                  <c:v>34.6377113611276</c:v>
                </c:pt>
                <c:pt idx="3">
                  <c:v>50.70679468356028</c:v>
                </c:pt>
                <c:pt idx="4">
                  <c:v>46.059695771164826</c:v>
                </c:pt>
                <c:pt idx="5">
                  <c:v>64.0557589975282</c:v>
                </c:pt>
                <c:pt idx="6">
                  <c:v>59.839462402998684</c:v>
                </c:pt>
                <c:pt idx="7">
                  <c:v>52.014322737178524</c:v>
                </c:pt>
                <c:pt idx="8">
                  <c:v>36.360722479809354</c:v>
                </c:pt>
                <c:pt idx="9">
                  <c:v>41.18732865755382</c:v>
                </c:pt>
                <c:pt idx="10">
                  <c:v>60.54689271389003</c:v>
                </c:pt>
                <c:pt idx="11">
                  <c:v>37.571475923768695</c:v>
                </c:pt>
                <c:pt idx="12">
                  <c:v>47.37809786821474</c:v>
                </c:pt>
                <c:pt idx="13">
                  <c:v>53.2839379020557</c:v>
                </c:pt>
                <c:pt idx="14">
                  <c:v>36.49033440521922</c:v>
                </c:pt>
                <c:pt idx="15">
                  <c:v>21.929128336093378</c:v>
                </c:pt>
                <c:pt idx="16">
                  <c:v>49.98778471410406</c:v>
                </c:pt>
                <c:pt idx="17">
                  <c:v>52.31037406022029</c:v>
                </c:pt>
                <c:pt idx="18">
                  <c:v>36.732400630867744</c:v>
                </c:pt>
                <c:pt idx="19">
                  <c:v>36.489402704951296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44.334828269667426</c:v>
                </c:pt>
                <c:pt idx="1">
                  <c:v>38.03230267444876</c:v>
                </c:pt>
                <c:pt idx="2">
                  <c:v>35.804465508894936</c:v>
                </c:pt>
                <c:pt idx="3">
                  <c:v>35.56020979947641</c:v>
                </c:pt>
                <c:pt idx="4">
                  <c:v>35.35881056330546</c:v>
                </c:pt>
                <c:pt idx="5">
                  <c:v>34.82145332245055</c:v>
                </c:pt>
                <c:pt idx="6">
                  <c:v>34.78406342567949</c:v>
                </c:pt>
                <c:pt idx="7">
                  <c:v>34.04766599172025</c:v>
                </c:pt>
                <c:pt idx="8">
                  <c:v>33.42165541655662</c:v>
                </c:pt>
                <c:pt idx="9">
                  <c:v>31.714893024900697</c:v>
                </c:pt>
                <c:pt idx="10">
                  <c:v>31.431041772959055</c:v>
                </c:pt>
                <c:pt idx="11">
                  <c:v>29.936038088754337</c:v>
                </c:pt>
                <c:pt idx="12">
                  <c:v>29.92769431811799</c:v>
                </c:pt>
                <c:pt idx="13">
                  <c:v>29.2688473024749</c:v>
                </c:pt>
                <c:pt idx="14">
                  <c:v>28.681574888974488</c:v>
                </c:pt>
                <c:pt idx="15">
                  <c:v>28.507099217789197</c:v>
                </c:pt>
                <c:pt idx="16">
                  <c:v>28.50343094389242</c:v>
                </c:pt>
                <c:pt idx="17">
                  <c:v>27.633943394435725</c:v>
                </c:pt>
                <c:pt idx="18">
                  <c:v>27.383194474487475</c:v>
                </c:pt>
                <c:pt idx="19">
                  <c:v>27.30361161844592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脑病二科</c:v>
                </c:pt>
                <c:pt idx="2">
                  <c:v>中医外治中心</c:v>
                </c:pt>
                <c:pt idx="3">
                  <c:v>呼吸内科</c:v>
                </c:pt>
                <c:pt idx="4">
                  <c:v>东区重症医学科</c:v>
                </c:pt>
                <c:pt idx="5">
                  <c:v>医院</c:v>
                </c:pt>
                <c:pt idx="6">
                  <c:v>心病三科</c:v>
                </c:pt>
                <c:pt idx="7">
                  <c:v>风湿病科</c:v>
                </c:pt>
                <c:pt idx="8">
                  <c:v>老年医学科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皮肤科</c:v>
                </c:pt>
                <c:pt idx="12">
                  <c:v>肛肠科</c:v>
                </c:pt>
                <c:pt idx="13">
                  <c:v>心病二科</c:v>
                </c:pt>
                <c:pt idx="14">
                  <c:v>心病一科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50.5649318358958</c:v>
                </c:pt>
                <c:pt idx="1">
                  <c:v>33.40095423594964</c:v>
                </c:pt>
                <c:pt idx="2">
                  <c:v>39.05398700458309</c:v>
                </c:pt>
                <c:pt idx="3">
                  <c:v>22.741092332870444</c:v>
                </c:pt>
                <c:pt idx="4">
                  <c:v>34.1010216528852</c:v>
                </c:pt>
                <c:pt idx="5">
                  <c:v>28.906194371338202</c:v>
                </c:pt>
                <c:pt idx="6">
                  <c:v>41.392402751906396</c:v>
                </c:pt>
                <c:pt idx="7">
                  <c:v>33.63689638890719</c:v>
                </c:pt>
                <c:pt idx="8">
                  <c:v>32.566530652878015</c:v>
                </c:pt>
                <c:pt idx="9">
                  <c:v>38.79620263753539</c:v>
                </c:pt>
                <c:pt idx="10">
                  <c:v>34.49044623084414</c:v>
                </c:pt>
                <c:pt idx="11">
                  <c:v>45.902110789086784</c:v>
                </c:pt>
                <c:pt idx="12">
                  <c:v>38.62811763868206</c:v>
                </c:pt>
                <c:pt idx="13">
                  <c:v>30.795354890910563</c:v>
                </c:pt>
                <c:pt idx="14">
                  <c:v>30.70586355123595</c:v>
                </c:pt>
                <c:pt idx="15">
                  <c:v>30.91626535483341</c:v>
                </c:pt>
                <c:pt idx="16">
                  <c:v>49.39052182993607</c:v>
                </c:pt>
                <c:pt idx="17">
                  <c:v>24.029935964497234</c:v>
                </c:pt>
                <c:pt idx="18">
                  <c:v>49.41593872302205</c:v>
                </c:pt>
                <c:pt idx="19">
                  <c:v>38.019690596027914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82.2318101992766</c:v>
                </c:pt>
                <c:pt idx="1">
                  <c:v>82.14926414413559</c:v>
                </c:pt>
                <c:pt idx="2">
                  <c:v>79.01442136709379</c:v>
                </c:pt>
                <c:pt idx="3">
                  <c:v>77.53442164276623</c:v>
                </c:pt>
                <c:pt idx="4">
                  <c:v>75.54115559502081</c:v>
                </c:pt>
                <c:pt idx="5">
                  <c:v>72.32369853112205</c:v>
                </c:pt>
                <c:pt idx="6">
                  <c:v>72.07304616181051</c:v>
                </c:pt>
                <c:pt idx="7">
                  <c:v>70.94508317119376</c:v>
                </c:pt>
                <c:pt idx="8">
                  <c:v>67.06453046708074</c:v>
                </c:pt>
                <c:pt idx="9">
                  <c:v>66.42902785443646</c:v>
                </c:pt>
                <c:pt idx="10">
                  <c:v>62.39477709119007</c:v>
                </c:pt>
                <c:pt idx="11">
                  <c:v>62.2396042965482</c:v>
                </c:pt>
                <c:pt idx="12">
                  <c:v>62.176731664519316</c:v>
                </c:pt>
                <c:pt idx="13">
                  <c:v>61.2134012417761</c:v>
                </c:pt>
                <c:pt idx="14">
                  <c:v>60.70433348560812</c:v>
                </c:pt>
                <c:pt idx="15">
                  <c:v>60.60975163883234</c:v>
                </c:pt>
                <c:pt idx="16">
                  <c:v>60.5126042190012</c:v>
                </c:pt>
                <c:pt idx="17">
                  <c:v>60.425498455976474</c:v>
                </c:pt>
                <c:pt idx="18">
                  <c:v>60.39848294326422</c:v>
                </c:pt>
                <c:pt idx="19">
                  <c:v>59.58843061223654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60.10604386875552</c:v>
                </c:pt>
                <c:pt idx="1">
                  <c:v>50.9746631844492</c:v>
                </c:pt>
                <c:pt idx="2">
                  <c:v>22.040128304471256</c:v>
                </c:pt>
                <c:pt idx="3">
                  <c:v>40.75452666468703</c:v>
                </c:pt>
                <c:pt idx="4">
                  <c:v>40.61141141012252</c:v>
                </c:pt>
                <c:pt idx="5">
                  <c:v>27.87769903427914</c:v>
                </c:pt>
                <c:pt idx="6">
                  <c:v>49.52240060542052</c:v>
                </c:pt>
                <c:pt idx="7">
                  <c:v>31.371157119823156</c:v>
                </c:pt>
                <c:pt idx="8">
                  <c:v>36.32066370222839</c:v>
                </c:pt>
                <c:pt idx="9">
                  <c:v>57.50587154527413</c:v>
                </c:pt>
                <c:pt idx="10">
                  <c:v>32.9286466151945</c:v>
                </c:pt>
                <c:pt idx="11">
                  <c:v>58.734466218136575</c:v>
                </c:pt>
                <c:pt idx="12">
                  <c:v>35.16419565522975</c:v>
                </c:pt>
                <c:pt idx="13">
                  <c:v>45.66211769745955</c:v>
                </c:pt>
                <c:pt idx="14">
                  <c:v>65.42760809415562</c:v>
                </c:pt>
                <c:pt idx="15">
                  <c:v>24.051516476430955</c:v>
                </c:pt>
                <c:pt idx="16">
                  <c:v>30.692165631889</c:v>
                </c:pt>
                <c:pt idx="17">
                  <c:v>37.83959064485343</c:v>
                </c:pt>
                <c:pt idx="18">
                  <c:v>69.07603051343327</c:v>
                </c:pt>
                <c:pt idx="19">
                  <c:v>51.65110977308834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82.2318101992766</c:v>
                </c:pt>
                <c:pt idx="1">
                  <c:v>82.14926414413559</c:v>
                </c:pt>
                <c:pt idx="2">
                  <c:v>79.01442136709379</c:v>
                </c:pt>
                <c:pt idx="3">
                  <c:v>77.53442164276623</c:v>
                </c:pt>
                <c:pt idx="4">
                  <c:v>75.54115559502081</c:v>
                </c:pt>
                <c:pt idx="5">
                  <c:v>72.32369853112205</c:v>
                </c:pt>
                <c:pt idx="6">
                  <c:v>72.07304616181051</c:v>
                </c:pt>
                <c:pt idx="7">
                  <c:v>70.94508317119376</c:v>
                </c:pt>
                <c:pt idx="8">
                  <c:v>67.06453046708074</c:v>
                </c:pt>
                <c:pt idx="9">
                  <c:v>66.42902785443646</c:v>
                </c:pt>
                <c:pt idx="10">
                  <c:v>62.39477709119007</c:v>
                </c:pt>
                <c:pt idx="11">
                  <c:v>62.2396042965482</c:v>
                </c:pt>
                <c:pt idx="12">
                  <c:v>62.176731664519316</c:v>
                </c:pt>
                <c:pt idx="13">
                  <c:v>61.2134012417761</c:v>
                </c:pt>
                <c:pt idx="14">
                  <c:v>60.70433348560812</c:v>
                </c:pt>
                <c:pt idx="15">
                  <c:v>60.60975163883234</c:v>
                </c:pt>
                <c:pt idx="16">
                  <c:v>60.5126042190012</c:v>
                </c:pt>
                <c:pt idx="17">
                  <c:v>60.425498455976474</c:v>
                </c:pt>
                <c:pt idx="18">
                  <c:v>60.39848294326422</c:v>
                </c:pt>
                <c:pt idx="19">
                  <c:v>59.58843061223654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45.902110789086784</c:v>
                </c:pt>
                <c:pt idx="1">
                  <c:v>38.223431575680756</c:v>
                </c:pt>
                <c:pt idx="2">
                  <c:v>26.425743156740552</c:v>
                </c:pt>
                <c:pt idx="3">
                  <c:v>24.449070753157823</c:v>
                </c:pt>
                <c:pt idx="4">
                  <c:v>41.90467580904558</c:v>
                </c:pt>
                <c:pt idx="5">
                  <c:v>37.31444064098279</c:v>
                </c:pt>
                <c:pt idx="6">
                  <c:v>30.91626535483341</c:v>
                </c:pt>
                <c:pt idx="7">
                  <c:v>38.019690596027914</c:v>
                </c:pt>
                <c:pt idx="8">
                  <c:v>34.905624244944654</c:v>
                </c:pt>
                <c:pt idx="9">
                  <c:v>37.24892956291424</c:v>
                </c:pt>
                <c:pt idx="10">
                  <c:v>35.30412611086301</c:v>
                </c:pt>
                <c:pt idx="11">
                  <c:v>34.1010216528852</c:v>
                </c:pt>
                <c:pt idx="12">
                  <c:v>41.392402751906396</c:v>
                </c:pt>
                <c:pt idx="13">
                  <c:v>49.189111998870956</c:v>
                </c:pt>
                <c:pt idx="14">
                  <c:v>42.574463530428254</c:v>
                </c:pt>
                <c:pt idx="15">
                  <c:v>37.63708289004993</c:v>
                </c:pt>
                <c:pt idx="16">
                  <c:v>32.566530652878015</c:v>
                </c:pt>
                <c:pt idx="17">
                  <c:v>26.90962239651127</c:v>
                </c:pt>
                <c:pt idx="18">
                  <c:v>38.79620263753539</c:v>
                </c:pt>
                <c:pt idx="19">
                  <c:v>34.02050231213459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82.2318101992766</c:v>
                </c:pt>
                <c:pt idx="1">
                  <c:v>82.14926414413559</c:v>
                </c:pt>
                <c:pt idx="2">
                  <c:v>79.01442136709379</c:v>
                </c:pt>
                <c:pt idx="3">
                  <c:v>77.53442164276623</c:v>
                </c:pt>
                <c:pt idx="4">
                  <c:v>75.54115559502081</c:v>
                </c:pt>
                <c:pt idx="5">
                  <c:v>72.32369853112205</c:v>
                </c:pt>
                <c:pt idx="6">
                  <c:v>72.07304616181051</c:v>
                </c:pt>
                <c:pt idx="7">
                  <c:v>70.94508317119376</c:v>
                </c:pt>
                <c:pt idx="8">
                  <c:v>67.06453046708074</c:v>
                </c:pt>
                <c:pt idx="9">
                  <c:v>66.42902785443646</c:v>
                </c:pt>
                <c:pt idx="10">
                  <c:v>62.39477709119007</c:v>
                </c:pt>
                <c:pt idx="11">
                  <c:v>62.2396042965482</c:v>
                </c:pt>
                <c:pt idx="12">
                  <c:v>62.176731664519316</c:v>
                </c:pt>
                <c:pt idx="13">
                  <c:v>61.2134012417761</c:v>
                </c:pt>
                <c:pt idx="14">
                  <c:v>60.70433348560812</c:v>
                </c:pt>
                <c:pt idx="15">
                  <c:v>60.60975163883234</c:v>
                </c:pt>
                <c:pt idx="16">
                  <c:v>60.5126042190012</c:v>
                </c:pt>
                <c:pt idx="17">
                  <c:v>60.425498455976474</c:v>
                </c:pt>
                <c:pt idx="18">
                  <c:v>60.39848294326422</c:v>
                </c:pt>
                <c:pt idx="19">
                  <c:v>59.58843061223654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肝胆外科</c:v>
                </c:pt>
                <c:pt idx="2">
                  <c:v>妇二科</c:v>
                </c:pt>
                <c:pt idx="3">
                  <c:v>妇科</c:v>
                </c:pt>
                <c:pt idx="4">
                  <c:v>创伤骨科</c:v>
                </c:pt>
                <c:pt idx="5">
                  <c:v>神经内科</c:v>
                </c:pt>
                <c:pt idx="6">
                  <c:v>康复科</c:v>
                </c:pt>
                <c:pt idx="7">
                  <c:v>消化内科</c:v>
                </c:pt>
                <c:pt idx="8">
                  <c:v>肝病科</c:v>
                </c:pt>
                <c:pt idx="9">
                  <c:v>儿科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心病三科</c:v>
                </c:pt>
                <c:pt idx="13">
                  <c:v>脾胃科消化科合并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周围血管科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14.25799468170033</c:v>
                </c:pt>
                <c:pt idx="1">
                  <c:v>9.846627232439372</c:v>
                </c:pt>
                <c:pt idx="2">
                  <c:v>19.923152357756113</c:v>
                </c:pt>
                <c:pt idx="3">
                  <c:v>20.892396192210352</c:v>
                </c:pt>
                <c:pt idx="4">
                  <c:v>18.628853956012577</c:v>
                </c:pt>
                <c:pt idx="5">
                  <c:v>18.279398146000975</c:v>
                </c:pt>
                <c:pt idx="6">
                  <c:v>24.401871592471682</c:v>
                </c:pt>
                <c:pt idx="7">
                  <c:v>24.60780420756413</c:v>
                </c:pt>
                <c:pt idx="8">
                  <c:v>17.690167522016864</c:v>
                </c:pt>
                <c:pt idx="9">
                  <c:v>33.393630235697344</c:v>
                </c:pt>
                <c:pt idx="10">
                  <c:v>5.628532502271572</c:v>
                </c:pt>
                <c:pt idx="11">
                  <c:v>18.29142215507586</c:v>
                </c:pt>
                <c:pt idx="12">
                  <c:v>17.406812261313235</c:v>
                </c:pt>
                <c:pt idx="13">
                  <c:v>37.73305661635792</c:v>
                </c:pt>
                <c:pt idx="14">
                  <c:v>18.313543353299973</c:v>
                </c:pt>
                <c:pt idx="15">
                  <c:v>17.743776655261378</c:v>
                </c:pt>
                <c:pt idx="16">
                  <c:v>27.169557896024376</c:v>
                </c:pt>
                <c:pt idx="17">
                  <c:v>22.012495299310658</c:v>
                </c:pt>
                <c:pt idx="18">
                  <c:v>50.00014610370564</c:v>
                </c:pt>
                <c:pt idx="19">
                  <c:v>19.341381640330166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26.788891217339206</c:v>
                </c:pt>
                <c:pt idx="1">
                  <c:v>53.64203321586137</c:v>
                </c:pt>
                <c:pt idx="2">
                  <c:v>49.74390384588047</c:v>
                </c:pt>
                <c:pt idx="3">
                  <c:v>53.83607955595682</c:v>
                </c:pt>
                <c:pt idx="4">
                  <c:v>1.8303540841737167</c:v>
                </c:pt>
                <c:pt idx="5">
                  <c:v>46.22558146581244</c:v>
                </c:pt>
                <c:pt idx="6">
                  <c:v>49.46065717856648</c:v>
                </c:pt>
                <c:pt idx="7">
                  <c:v>29.869433977767322</c:v>
                </c:pt>
                <c:pt idx="8">
                  <c:v>20.91885445488242</c:v>
                </c:pt>
                <c:pt idx="9">
                  <c:v>27.336371581243327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16.183506471135978</c:v>
                </c:pt>
                <c:pt idx="1">
                  <c:v>55.10481904665249</c:v>
                </c:pt>
                <c:pt idx="2">
                  <c:v>53.58771889173331</c:v>
                </c:pt>
                <c:pt idx="3">
                  <c:v>45.28065415889737</c:v>
                </c:pt>
                <c:pt idx="4">
                  <c:v>1.5450318217090218</c:v>
                </c:pt>
                <c:pt idx="5">
                  <c:v>53.2839379020557</c:v>
                </c:pt>
                <c:pt idx="6">
                  <c:v>45.66211769745955</c:v>
                </c:pt>
                <c:pt idx="7">
                  <c:v>49.189111998870956</c:v>
                </c:pt>
                <c:pt idx="8">
                  <c:v>37.73305661635792</c:v>
                </c:pt>
                <c:pt idx="9">
                  <c:v>61.2134012417761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23.812486442445948</c:v>
                </c:pt>
                <c:pt idx="1">
                  <c:v>44.92358015635023</c:v>
                </c:pt>
                <c:pt idx="2">
                  <c:v>53.6499863822253</c:v>
                </c:pt>
                <c:pt idx="3">
                  <c:v>53.20622034091733</c:v>
                </c:pt>
                <c:pt idx="4">
                  <c:v>45.17629761421839</c:v>
                </c:pt>
                <c:pt idx="5">
                  <c:v>32.47521915382866</c:v>
                </c:pt>
                <c:pt idx="6">
                  <c:v>40.26100292011206</c:v>
                </c:pt>
                <c:pt idx="7">
                  <c:v>47.87917690923511</c:v>
                </c:pt>
                <c:pt idx="8">
                  <c:v>2.169099482561484</c:v>
                </c:pt>
                <c:pt idx="9">
                  <c:v>54.0857261154427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23.783234058523842</c:v>
                </c:pt>
                <c:pt idx="1">
                  <c:v>45.64219082924257</c:v>
                </c:pt>
                <c:pt idx="2">
                  <c:v>55.03865921024104</c:v>
                </c:pt>
                <c:pt idx="3">
                  <c:v>43.53015183667154</c:v>
                </c:pt>
                <c:pt idx="4">
                  <c:v>6.151098068702409</c:v>
                </c:pt>
                <c:pt idx="5">
                  <c:v>34.82312047843078</c:v>
                </c:pt>
                <c:pt idx="6">
                  <c:v>27.273406324420304</c:v>
                </c:pt>
                <c:pt idx="7">
                  <c:v>42.774581651097016</c:v>
                </c:pt>
                <c:pt idx="8">
                  <c:v>30.635601425269936</c:v>
                </c:pt>
                <c:pt idx="9">
                  <c:v>44.07805191171454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28.50343094389242</c:v>
                </c:pt>
                <c:pt idx="1">
                  <c:v>53.8802139080872</c:v>
                </c:pt>
                <c:pt idx="2">
                  <c:v>52.15913910978666</c:v>
                </c:pt>
                <c:pt idx="3">
                  <c:v>41.61037786918708</c:v>
                </c:pt>
                <c:pt idx="4">
                  <c:v>2.0984365317711537</c:v>
                </c:pt>
                <c:pt idx="5">
                  <c:v>57.4746867748339</c:v>
                </c:pt>
                <c:pt idx="6">
                  <c:v>19.094869286474875</c:v>
                </c:pt>
                <c:pt idx="7">
                  <c:v>49.39052182993607</c:v>
                </c:pt>
                <c:pt idx="8">
                  <c:v>18.08647090135928</c:v>
                </c:pt>
                <c:pt idx="9">
                  <c:v>50.70247426771342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44.334828269667426</c:v>
                </c:pt>
                <c:pt idx="1">
                  <c:v>44.248896848959646</c:v>
                </c:pt>
                <c:pt idx="2">
                  <c:v>57.738007280015765</c:v>
                </c:pt>
                <c:pt idx="3">
                  <c:v>29.81277578317994</c:v>
                </c:pt>
                <c:pt idx="4">
                  <c:v>4.1505047330107985</c:v>
                </c:pt>
                <c:pt idx="5">
                  <c:v>54.619974487616815</c:v>
                </c:pt>
                <c:pt idx="6">
                  <c:v>39.34904786693527</c:v>
                </c:pt>
                <c:pt idx="7">
                  <c:v>50.5649318358958</c:v>
                </c:pt>
                <c:pt idx="8">
                  <c:v>3.187602862172445</c:v>
                </c:pt>
                <c:pt idx="9">
                  <c:v>40.57905691654216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35.804465508894936</c:v>
                </c:pt>
                <c:pt idx="1">
                  <c:v>51.500660308630266</c:v>
                </c:pt>
                <c:pt idx="2">
                  <c:v>47.044826751510655</c:v>
                </c:pt>
                <c:pt idx="3">
                  <c:v>58.143214780251654</c:v>
                </c:pt>
                <c:pt idx="4">
                  <c:v>2.4184546790671915</c:v>
                </c:pt>
                <c:pt idx="5">
                  <c:v>53.91468054362807</c:v>
                </c:pt>
                <c:pt idx="6">
                  <c:v>19.12568884201861</c:v>
                </c:pt>
                <c:pt idx="7">
                  <c:v>39.05398700458309</c:v>
                </c:pt>
                <c:pt idx="8">
                  <c:v>24.111651227707604</c:v>
                </c:pt>
                <c:pt idx="9">
                  <c:v>35.366283425200926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6.xml"/>
		</Relationships>
</file>

<file path=ppt/notesSlides/_rels/notesSlide2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7.xml"/>
		</Relationships>
</file>

<file path=ppt/notesSlides/_rels/notesSlide2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8.xml"/>
		</Relationships>
</file>

<file path=ppt/notesSlides/_rels/notesSlide2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9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2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0.xml"/>
		</Relationships>
</file>

<file path=ppt/notesSlides/_rels/notesSlide2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1.xml"/>
		</Relationships>
</file>

<file path=ppt/notesSlides/_rels/notesSlide2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2.xml"/>
		</Relationships>
</file>

<file path=ppt/notesSlides/_rels/notesSlide2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3.xml"/>
		</Relationships>
</file>

<file path=ppt/notesSlides/_rels/notesSlide2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4.xml"/>
		</Relationships>
</file>

<file path=ppt/notesSlides/_rels/notesSlide2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5.xml"/>
		</Relationships>
</file>

<file path=ppt/notesSlides/_rels/notesSlide2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6.xml"/>
		</Relationships>
</file>

<file path=ppt/notesSlides/_rels/notesSlide2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7.xml"/>
		</Relationships>
</file>

<file path=ppt/notesSlides/_rels/notesSlide2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8.xml"/>
		</Relationships>
</file>

<file path=ppt/notesSlides/_rels/notesSlide2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0.xml"/>
		</Relationships>
</file>

<file path=ppt/notesSlides/_rels/notesSlide3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1.xml"/>
		</Relationships>
</file>

<file path=ppt/notesSlides/_rels/notesSlide3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2.xml"/>
		</Relationships>
</file>

<file path=ppt/notesSlides/_rels/notesSlide3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3.xml"/>
		</Relationships>
</file>

<file path=ppt/notesSlides/_rels/notesSlide3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4.xml"/>
		</Relationships>
</file>

<file path=ppt/notesSlides/_rels/notesSlide3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5.xml"/>
		</Relationships>
</file>

<file path=ppt/notesSlides/_rels/notesSlide3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6.xml"/>
		</Relationships>
</file>

<file path=ppt/notesSlides/_rels/notesSlide3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7.xml"/>
		</Relationships>
</file>

<file path=ppt/notesSlides/_rels/notesSlide3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8.xml"/>
		</Relationships>
</file>

<file path=ppt/notesSlides/_rels/notesSlide3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9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0.xml"/>
		</Relationships>
</file>

<file path=ppt/notesSlides/_rels/notesSlide3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1.xml"/>
		</Relationships>
</file>

<file path=ppt/notesSlides/_rels/notesSlide3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2.xml"/>
		</Relationships>
</file>

<file path=ppt/notesSlides/_rels/notesSlide3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3.xml"/>
		</Relationships>
</file>

<file path=ppt/notesSlides/_rels/notesSlide3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4.xml"/>
		</Relationships>
</file>

<file path=ppt/notesSlides/_rels/notesSlide3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5.xml"/>
		</Relationships>
</file>

<file path=ppt/notesSlides/_rels/notesSlide3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6.xml"/>
		</Relationships>
</file>

<file path=ppt/notesSlides/_rels/notesSlide3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7.xml"/>
		</Relationships>
</file>

<file path=ppt/notesSlides/_rels/notesSlide3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8.xml"/>
		</Relationships>
</file>

<file path=ppt/notesSlides/_rels/notesSlide3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9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0.xml"/>
		</Relationships>
</file>

<file path=ppt/notesSlides/_rels/notesSlide3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1.xml"/>
		</Relationships>
</file>

<file path=ppt/notesSlides/_rels/notesSlide3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2.xml"/>
		</Relationships>
</file>

<file path=ppt/notesSlides/_rels/notesSlide3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3.xml"/>
		</Relationships>
</file>

<file path=ppt/notesSlides/_rels/notesSlide3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4.xml"/>
		</Relationships>
</file>

<file path=ppt/notesSlides/_rels/notesSlide3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5.xml"/>
		</Relationships>
</file>

<file path=ppt/notesSlides/_rels/notesSlide3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6.xml"/>
		</Relationships>
</file>

<file path=ppt/notesSlides/_rels/notesSlide3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7.xml"/>
		</Relationships>
</file>

<file path=ppt/notesSlides/_rels/notesSlide3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8.xml"/>
		</Relationships>
</file>

<file path=ppt/notesSlides/_rels/notesSlide3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9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0.xml"/>
		</Relationships>
</file>

<file path=ppt/notesSlides/_rels/notesSlide3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1.xml"/>
		</Relationships>
</file>

<file path=ppt/notesSlides/_rels/notesSlide3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2.xml"/>
		</Relationships>
</file>

<file path=ppt/notesSlides/_rels/notesSlide3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3.xml"/>
		</Relationships>
</file>

<file path=ppt/notesSlides/_rels/notesSlide3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4.xml"/>
		</Relationships>
</file>

<file path=ppt/notesSlides/_rels/notesSlide3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5.xml"/>
		</Relationships>
</file>

<file path=ppt/notesSlides/_rels/notesSlide3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6.xml"/>
		</Relationships>
</file>

<file path=ppt/notesSlides/_rels/notesSlide3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7.xml"/>
		</Relationships>
</file>

<file path=ppt/notesSlides/_rels/notesSlide3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8.xml"/>
		</Relationships>
</file>

<file path=ppt/notesSlides/_rels/notesSlide3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9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0.xml"/>
		</Relationships>
</file>

<file path=ppt/notesSlides/_rels/notesSlide3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1.xml"/>
		</Relationships>
</file>

<file path=ppt/notesSlides/_rels/notesSlide3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2.xml"/>
		</Relationships>
</file>

<file path=ppt/notesSlides/_rels/notesSlide3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3.xml"/>
		</Relationships>
</file>

<file path=ppt/notesSlides/_rels/notesSlide3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4.xml"/>
		</Relationships>
</file>

<file path=ppt/notesSlides/_rels/notesSlide3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5.xml"/>
		</Relationships>
</file>

<file path=ppt/notesSlides/_rels/notesSlide3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6.xml"/>
		</Relationships>
</file>

<file path=ppt/notesSlides/_rels/notesSlide3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7.xml"/>
		</Relationships>
</file>

<file path=ppt/notesSlides/_rels/notesSlide3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8.xml"/>
		</Relationships>
</file>

<file path=ppt/notesSlides/_rels/notesSlide3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9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0.xml"/>
		</Relationships>
</file>

<file path=ppt/notesSlides/_rels/notesSlide3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1.xml"/>
		</Relationships>
</file>

<file path=ppt/notesSlides/_rels/notesSlide3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2.xml"/>
		</Relationships>
</file>

<file path=ppt/notesSlides/_rels/notesSlide3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3.xml"/>
		</Relationships>
</file>

<file path=ppt/notesSlides/_rels/notesSlide3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4.xml"/>
		</Relationships>
</file>

<file path=ppt/notesSlides/_rels/notesSlide3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5.xml"/>
		</Relationships>
</file>

<file path=ppt/notesSlides/_rels/notesSlide3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6.xml"/>
		</Relationships>
</file>

<file path=ppt/notesSlides/_rels/notesSlide3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7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0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1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0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1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2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3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0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1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3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357</Slides>
  <Notes>357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357</vt:i4>
      </vt:variant>
    </vt:vector>
  </HeadingPairs>
  <TitlesOfParts>
    <vt:vector size="36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  <vt:lpstr>Slide 286</vt:lpstr>
      <vt:lpstr>Slide 287</vt:lpstr>
      <vt:lpstr>Slide 288</vt:lpstr>
      <vt:lpstr>Slide 289</vt:lpstr>
      <vt:lpstr>Slide 290</vt:lpstr>
      <vt:lpstr>Slide 291</vt:lpstr>
      <vt:lpstr>Slide 292</vt:lpstr>
      <vt:lpstr>Slide 293</vt:lpstr>
      <vt:lpstr>Slide 294</vt:lpstr>
      <vt:lpstr>Slide 295</vt:lpstr>
      <vt:lpstr>Slide 296</vt:lpstr>
      <vt:lpstr>Slide 297</vt:lpstr>
      <vt:lpstr>Slide 298</vt:lpstr>
      <vt:lpstr>Slide 299</vt:lpstr>
      <vt:lpstr>Slide 300</vt:lpstr>
      <vt:lpstr>Slide 301</vt:lpstr>
      <vt:lpstr>Slide 302</vt:lpstr>
      <vt:lpstr>Slide 303</vt:lpstr>
      <vt:lpstr>Slide 304</vt:lpstr>
      <vt:lpstr>Slide 305</vt:lpstr>
      <vt:lpstr>Slide 306</vt:lpstr>
      <vt:lpstr>Slide 307</vt:lpstr>
      <vt:lpstr>Slide 308</vt:lpstr>
      <vt:lpstr>Slide 309</vt:lpstr>
      <vt:lpstr>Slide 310</vt:lpstr>
      <vt:lpstr>Slide 311</vt:lpstr>
      <vt:lpstr>Slide 312</vt:lpstr>
      <vt:lpstr>Slide 313</vt:lpstr>
      <vt:lpstr>Slide 314</vt:lpstr>
      <vt:lpstr>Slide 315</vt:lpstr>
      <vt:lpstr>Slide 316</vt:lpstr>
      <vt:lpstr>Slide 317</vt:lpstr>
      <vt:lpstr>Slide 318</vt:lpstr>
      <vt:lpstr>Slide 319</vt:lpstr>
      <vt:lpstr>Slide 320</vt:lpstr>
      <vt:lpstr>Slide 321</vt:lpstr>
      <vt:lpstr>Slide 322</vt:lpstr>
      <vt:lpstr>Slide 323</vt:lpstr>
      <vt:lpstr>Slide 324</vt:lpstr>
      <vt:lpstr>Slide 325</vt:lpstr>
      <vt:lpstr>Slide 326</vt:lpstr>
      <vt:lpstr>Slide 327</vt:lpstr>
      <vt:lpstr>Slide 328</vt:lpstr>
      <vt:lpstr>Slide 329</vt:lpstr>
      <vt:lpstr>Slide 330</vt:lpstr>
      <vt:lpstr>Slide 331</vt:lpstr>
      <vt:lpstr>Slide 332</vt:lpstr>
      <vt:lpstr>Slide 333</vt:lpstr>
      <vt:lpstr>Slide 334</vt:lpstr>
      <vt:lpstr>Slide 335</vt:lpstr>
      <vt:lpstr>Slide 336</vt:lpstr>
      <vt:lpstr>Slide 337</vt:lpstr>
      <vt:lpstr>Slide 338</vt:lpstr>
      <vt:lpstr>Slide 339</vt:lpstr>
      <vt:lpstr>Slide 340</vt:lpstr>
      <vt:lpstr>Slide 341</vt:lpstr>
      <vt:lpstr>Slide 342</vt:lpstr>
      <vt:lpstr>Slide 343</vt:lpstr>
      <vt:lpstr>Slide 344</vt:lpstr>
      <vt:lpstr>Slide 345</vt:lpstr>
      <vt:lpstr>Slide 346</vt:lpstr>
      <vt:lpstr>Slide 347</vt:lpstr>
      <vt:lpstr>Slide 348</vt:lpstr>
      <vt:lpstr>Slide 349</vt:lpstr>
      <vt:lpstr>Slide 350</vt:lpstr>
      <vt:lpstr>Slide 351</vt:lpstr>
      <vt:lpstr>Slide 352</vt:lpstr>
      <vt:lpstr>Slide 353</vt:lpstr>
      <vt:lpstr>Slide 354</vt:lpstr>
      <vt:lpstr>Slide 355</vt:lpstr>
      <vt:lpstr>Slide 356</vt:lpstr>
      <vt:lpstr>Slide 357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2021-10-29T04:42:48Z</dcterms:created>
  <dcterms:modified xsi:type="dcterms:W3CDTF">2021-10-29T04:42:48Z</dcterms:modified>
</cp:coreProperties>
</file>